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19" r:id="rId2"/>
    <p:sldId id="341" r:id="rId3"/>
    <p:sldId id="342" r:id="rId4"/>
    <p:sldId id="343" r:id="rId5"/>
    <p:sldId id="344" r:id="rId6"/>
    <p:sldId id="345" r:id="rId7"/>
    <p:sldId id="336" r:id="rId8"/>
    <p:sldId id="350" r:id="rId9"/>
    <p:sldId id="368" r:id="rId10"/>
    <p:sldId id="346" r:id="rId11"/>
    <p:sldId id="375" r:id="rId12"/>
    <p:sldId id="348" r:id="rId13"/>
    <p:sldId id="331" r:id="rId14"/>
    <p:sldId id="334" r:id="rId15"/>
    <p:sldId id="347" r:id="rId16"/>
    <p:sldId id="349" r:id="rId17"/>
    <p:sldId id="361" r:id="rId18"/>
    <p:sldId id="351" r:id="rId19"/>
    <p:sldId id="352" r:id="rId20"/>
    <p:sldId id="353" r:id="rId21"/>
    <p:sldId id="354" r:id="rId22"/>
    <p:sldId id="355" r:id="rId23"/>
    <p:sldId id="357" r:id="rId24"/>
    <p:sldId id="374" r:id="rId25"/>
    <p:sldId id="364" r:id="rId26"/>
    <p:sldId id="366" r:id="rId27"/>
    <p:sldId id="367" r:id="rId28"/>
    <p:sldId id="365" r:id="rId29"/>
    <p:sldId id="362" r:id="rId30"/>
    <p:sldId id="370" r:id="rId31"/>
    <p:sldId id="371" r:id="rId32"/>
    <p:sldId id="376" r:id="rId33"/>
    <p:sldId id="358" r:id="rId34"/>
    <p:sldId id="359" r:id="rId35"/>
    <p:sldId id="360" r:id="rId36"/>
    <p:sldId id="340" r:id="rId37"/>
    <p:sldId id="369" r:id="rId38"/>
    <p:sldId id="372" r:id="rId39"/>
    <p:sldId id="373" r:id="rId40"/>
    <p:sldId id="304" r:id="rId41"/>
  </p:sldIdLst>
  <p:sldSz cx="9144000" cy="6858000" type="screen4x3"/>
  <p:notesSz cx="6858000" cy="9144000"/>
  <p:defaultTextStyle>
    <a:lvl1pPr marL="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0E0"/>
    <a:srgbClr val="663300"/>
    <a:srgbClr val="CC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8024" autoAdjust="0"/>
  </p:normalViewPr>
  <p:slideViewPr>
    <p:cSldViewPr>
      <p:cViewPr varScale="1">
        <p:scale>
          <a:sx n="88" d="100"/>
          <a:sy n="88" d="100"/>
        </p:scale>
        <p:origin x="-96" y="-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de-DE" sz="1200"/>
            </a:lvl1pPr>
            <a:extLst/>
          </a:lstStyle>
          <a:p>
            <a:endParaRPr lang="de-DE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de-DE" sz="1200"/>
            </a:lvl1pPr>
            <a:extLst/>
          </a:lstStyle>
          <a:p>
            <a:fld id="{68F88C59-319B-4332-9A1D-2A62CFCB00D8}" type="datetimeFigureOut">
              <a:rPr lang="de-DE" smtClean="0"/>
              <a:pPr/>
              <a:t>24.10.2007</a:t>
            </a:fld>
            <a:endParaRPr lang="de-DE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de-DE" sz="1200"/>
            </a:lvl1pPr>
            <a:extLst/>
          </a:lstStyle>
          <a:p>
            <a:endParaRPr lang="de-DE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de-DE" sz="1200"/>
            </a:lvl1pPr>
            <a:extLst/>
          </a:lstStyle>
          <a:p>
            <a:fld id="{B16A41B8-7DC3-4DB6-84E4-E105629EAA3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de-DE" sz="1200"/>
            </a:lvl1pPr>
            <a:extLst/>
          </a:lstStyle>
          <a:p>
            <a:endParaRPr lang="de-DE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de-DE" sz="1200"/>
            </a:lvl1pPr>
            <a:extLst/>
          </a:lstStyle>
          <a:p>
            <a:fld id="{968B300D-05F0-4B43-940D-46DED5A791AD}" type="datetimeFigureOut">
              <a:rPr/>
              <a:pPr/>
              <a:t>30.6.2006</a:t>
            </a:fld>
            <a:endParaRPr lang="de-DE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de-DE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Vierte Ebene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de-DE" sz="1200"/>
            </a:lvl1pPr>
            <a:extLst/>
          </a:lstStyle>
          <a:p>
            <a:endParaRPr lang="de-DE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de-DE" sz="1200"/>
            </a:lvl1pPr>
            <a:extLst/>
          </a:lstStyle>
          <a:p>
            <a:fld id="{9B26CD33-4337-4529-948A-94F6960B2374}" type="slidenum">
              <a:rPr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de-DE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de-DE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de-DE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de-DE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de-DE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de-DE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de-DE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de-DE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de-DE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16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21</a:t>
            </a:fld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23</a:t>
            </a:fld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24</a:t>
            </a:fld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25</a:t>
            </a:fld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26</a:t>
            </a:fld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27</a:t>
            </a:fld>
            <a:endParaRPr 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28</a:t>
            </a:fld>
            <a:endParaRPr 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29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30</a:t>
            </a:fld>
            <a:endParaRPr lang="de-D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31</a:t>
            </a:fld>
            <a:endParaRPr lang="de-D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32</a:t>
            </a:fld>
            <a:endParaRPr lang="de-D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33</a:t>
            </a:fld>
            <a:endParaRPr lang="de-D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34</a:t>
            </a:fld>
            <a:endParaRPr lang="de-D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35</a:t>
            </a:fld>
            <a:endParaRPr lang="de-D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36</a:t>
            </a:fld>
            <a:endParaRPr lang="de-D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37</a:t>
            </a:fld>
            <a:endParaRPr lang="de-DE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38</a:t>
            </a:fld>
            <a:endParaRPr lang="de-DE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39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40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9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deck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 eaLnBrk="1" latinLnBrk="0" hangingPunct="1">
              <a:defRPr kumimoji="0" lang="de-DE"/>
            </a:lvl1pPr>
            <a:extLst/>
          </a:lstStyle>
          <a:p>
            <a:r>
              <a:rPr kumimoji="0" lang="de-DE"/>
              <a:t>Fotoalbumtitel durch Klicken hinzufügen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de-DE"/>
            </a:pPr>
            <a:endParaRPr kumimoji="0" lang="de-DE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de-DE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de-DE"/>
              <a:t>Datum und andere Details durch Klicken hinzufügen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de-DE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24.10.2007</a:t>
            </a:fld>
            <a:endParaRPr kumimoji="0" lang="de-DE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, Querforma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de-DE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24.10.2007</a:t>
            </a:fld>
            <a:endParaRPr kumimoji="0" lang="de-DE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, gemis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24.10.2007</a:t>
            </a:fld>
            <a:endParaRPr kumimoji="0" lang="de-DE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de-DE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, Hochformat mit 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de-DE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de-DE" sz="1600" baseline="0"/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de-DE" sz="1600" baseline="0"/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de-DE" sz="1600" baseline="0"/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24.10.2007</a:t>
            </a:fld>
            <a:endParaRPr kumimoji="0" lang="de-DE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, Querforma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de-DE" sz="1600" baseline="0"/>
            </a:lvl1pPr>
            <a:extLst/>
          </a:lstStyle>
          <a:p>
            <a:pPr lvl="0"/>
            <a:r>
              <a:rPr kumimoji="0" lang="de-DE"/>
              <a:t>Beschriftung durch Klicken hinzufügen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de-DE" sz="1600" baseline="0"/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de-DE" sz="1600" baseline="0"/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de-DE" sz="1600" baseline="0"/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24.10.2007</a:t>
            </a:fld>
            <a:endParaRPr kumimoji="0" lang="de-DE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, Hochformat mit großer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de-DE" sz="2400" baseline="0"/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24.10.2007</a:t>
            </a:fld>
            <a:endParaRPr kumimoji="0" lang="de-DE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: 1 Hochformat mit 3 Quer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24.10.2007</a:t>
            </a:fld>
            <a:endParaRPr kumimoji="0"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: 3 Querformat mit 2 Hoch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24.10.2007</a:t>
            </a:fld>
            <a:endParaRPr kumimoji="0"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: 3 Hochformat mit 2 Quer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24.10.2007</a:t>
            </a:fld>
            <a:endParaRPr kumimoji="0"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dratisch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de-DE" sz="1800" i="0"/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24.10.2007</a:t>
            </a:fld>
            <a:endParaRPr kumimoji="0" lang="de-DE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, quadratisch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de-DE" sz="1800" i="0"/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de-DE" sz="1800" i="0"/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24.10.2007</a:t>
            </a:fld>
            <a:endParaRPr kumimoji="0" lang="de-DE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Querforma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de-DE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24.10.2007</a:t>
            </a:fld>
            <a:endParaRPr kumimoji="0" lang="de-DE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de-DE" sz="1800" i="0"/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24.10.2007</a:t>
            </a:fld>
            <a:endParaRPr kumimoji="0" lang="de-DE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pPr eaLnBrk="1" latinLnBrk="0" hangingPunct="1"/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B2EC6F-6501-4E04-BD6C-A8A6CABB2C5B}" type="datetimeFigureOut">
              <a:rPr/>
              <a:pPr/>
              <a:t>30.6.2006</a:t>
            </a:fld>
            <a:endParaRPr kumimoji="0" lang="de-DE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de-DE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B0023-0CED-47F7-85AE-654F0B232C29}" type="slidenum">
              <a:rPr/>
              <a:pPr/>
              <a:t>‹Nr.›</a:t>
            </a:fld>
            <a:endParaRPr kumimoji="0"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Hochforma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de-DE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24.10.2007</a:t>
            </a:fld>
            <a:endParaRPr kumimoji="0" lang="de-DE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erformat (Voll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de-DE" i="0"/>
              <a:t>Ganzseitiges Bild</a:t>
            </a:r>
            <a:r>
              <a:rPr kumimoji="0" lang="de-DE" i="0" baseline="0"/>
              <a:t> durch Klicken auf Symbol </a:t>
            </a:r>
            <a:r>
              <a:rPr kumimoji="0" lang="de-DE" i="0"/>
              <a:t>hinzufügen</a:t>
            </a:r>
            <a:endParaRPr kumimoji="0" lang="de-DE" i="0" baseline="0"/>
          </a:p>
          <a:p>
            <a:pPr marL="0" marR="0" indent="0" algn="ctr">
              <a:buFontTx/>
              <a:buNone/>
            </a:pPr>
            <a:endParaRPr kumimoji="0" lang="de-DE" i="0"/>
          </a:p>
          <a:p>
            <a:pPr algn="ctr">
              <a:buFontTx/>
              <a:buNone/>
            </a:pPr>
            <a:endParaRPr kumimoji="0" lang="de-DE" i="0"/>
          </a:p>
          <a:p>
            <a:pPr algn="ctr">
              <a:buFontTx/>
              <a:buNone/>
            </a:pPr>
            <a:endParaRPr kumimoji="0" lang="de-DE" i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 eaLnBrk="1" latinLnBrk="0" hangingPunct="1">
              <a:defRPr kumimoji="0" lang="de-DE" baseline="0"/>
            </a:lvl1pPr>
            <a:extLst/>
          </a:lstStyle>
          <a:p>
            <a:r>
              <a:rPr kumimoji="0" lang="de-DE"/>
              <a:t>Abschnittstitel durch Klicken hinzufügen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de-DE" sz="1800"/>
            </a:lvl1pPr>
            <a:extLst/>
          </a:lstStyle>
          <a:p>
            <a:pPr lvl="0"/>
            <a:r>
              <a:rPr kumimoji="0" lang="de-DE"/>
              <a:t>Untertitel durch Klicken hinzufügen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24.10.2007</a:t>
            </a:fld>
            <a:endParaRPr kumimoji="0" lang="de-DE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, Hochformat mit 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de-DE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de-DE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24.10.2007</a:t>
            </a:fld>
            <a:endParaRPr kumimoji="0" lang="de-DE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, Querformat mit 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de-DE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de-DE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24.10.2007</a:t>
            </a:fld>
            <a:endParaRPr kumimoji="0" lang="de-DE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, gemisch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de-DE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24.10.2007</a:t>
            </a:fld>
            <a:endParaRPr kumimoji="0" lang="de-DE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de-DE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, Hochformat mit 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de-DE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de-DE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de-DE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24.10.2007</a:t>
            </a:fld>
            <a:endParaRPr kumimoji="0" lang="de-DE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pPr eaLnBrk="1" latinLnBrk="0" hangingPunct="1"/>
            <a:r>
              <a:rPr kumimoji="0" lang="de-DE" smtClean="0"/>
              <a:t>Titelmasterformat durch Klicken bearbeiten</a:t>
            </a:r>
            <a:endParaRPr kumimoji="0" lang="en-US" smtClean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de-DE"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24.10.2007</a:t>
            </a:fld>
            <a:endParaRPr kumimoji="0" lang="de-DE" sz="120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de-DE" sz="1200">
                <a:solidFill>
                  <a:schemeClr val="tx2"/>
                </a:solidFill>
              </a:defRPr>
            </a:lvl1pPr>
            <a:extLst/>
          </a:lstStyle>
          <a:p>
            <a:pPr algn="ctr"/>
            <a:endParaRPr kumimoji="0" lang="de-DE" sz="120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de-DE"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 sz="120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de-DE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de-DE">
          <a:solidFill>
            <a:schemeClr val="tx2"/>
          </a:solidFill>
        </a:defRPr>
      </a:lvl2pPr>
      <a:lvl3pPr eaLnBrk="1" latinLnBrk="0" hangingPunct="1">
        <a:defRPr kumimoji="0" lang="de-DE">
          <a:solidFill>
            <a:schemeClr val="tx2"/>
          </a:solidFill>
        </a:defRPr>
      </a:lvl3pPr>
      <a:lvl4pPr eaLnBrk="1" latinLnBrk="0" hangingPunct="1">
        <a:defRPr kumimoji="0" lang="de-DE">
          <a:solidFill>
            <a:schemeClr val="tx2"/>
          </a:solidFill>
        </a:defRPr>
      </a:lvl4pPr>
      <a:lvl5pPr eaLnBrk="1" latinLnBrk="0" hangingPunct="1">
        <a:defRPr kumimoji="0" lang="de-DE">
          <a:solidFill>
            <a:schemeClr val="tx2"/>
          </a:solidFill>
        </a:defRPr>
      </a:lvl5pPr>
      <a:lvl6pPr eaLnBrk="1" latinLnBrk="0" hangingPunct="1">
        <a:defRPr kumimoji="0" lang="de-DE">
          <a:solidFill>
            <a:schemeClr val="tx2"/>
          </a:solidFill>
        </a:defRPr>
      </a:lvl6pPr>
      <a:lvl7pPr eaLnBrk="1" latinLnBrk="0" hangingPunct="1">
        <a:defRPr kumimoji="0" lang="de-DE">
          <a:solidFill>
            <a:schemeClr val="tx2"/>
          </a:solidFill>
        </a:defRPr>
      </a:lvl7pPr>
      <a:lvl8pPr eaLnBrk="1" latinLnBrk="0" hangingPunct="1">
        <a:defRPr kumimoji="0" lang="de-DE">
          <a:solidFill>
            <a:schemeClr val="tx2"/>
          </a:solidFill>
        </a:defRPr>
      </a:lvl8pPr>
      <a:lvl9pPr eaLnBrk="1" latinLnBrk="0" hangingPunct="1">
        <a:defRPr kumimoji="0" lang="de-DE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de-DE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de-DE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de-DE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de-DE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de-DE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de-DE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de-DE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de-DE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de-DE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de-DE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de-DE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de-DE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de-DE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de-DE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de-DE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de-DE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de-DE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de-DE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3.gif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de-DE" dirty="0" smtClean="0">
                <a:solidFill>
                  <a:schemeClr val="tx1">
                    <a:lumMod val="65000"/>
                  </a:schemeClr>
                </a:solidFill>
              </a:rPr>
              <a:t>80. Geburtstag</a:t>
            </a:r>
            <a:endParaRPr lang="de-DE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7" name="Rectangle 16"/>
          <p:cNvSpPr>
            <a:spLocks noGrp="1"/>
          </p:cNvSpPr>
          <p:nvPr>
            <p:ph type="body" sz="quarter" idx="10"/>
          </p:nvPr>
        </p:nvSpPr>
        <p:spPr>
          <a:xfrm>
            <a:off x="2133600" y="5000636"/>
            <a:ext cx="6386946" cy="1219200"/>
          </a:xfrm>
        </p:spPr>
        <p:txBody>
          <a:bodyPr/>
          <a:lstStyle/>
          <a:p>
            <a:r>
              <a:rPr lang="de-DE" sz="2800" dirty="0" smtClean="0">
                <a:solidFill>
                  <a:schemeClr val="tx2">
                    <a:lumMod val="50000"/>
                  </a:schemeClr>
                </a:solidFill>
              </a:rPr>
              <a:t>Arbeit ist das halbe Leben!</a:t>
            </a:r>
            <a:endParaRPr lang="de-DE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Rectangle 16"/>
          <p:cNvSpPr txBox="1">
            <a:spLocks/>
          </p:cNvSpPr>
          <p:nvPr/>
        </p:nvSpPr>
        <p:spPr>
          <a:xfrm>
            <a:off x="2114144" y="5500702"/>
            <a:ext cx="6386946" cy="1219200"/>
          </a:xfrm>
          <a:prstGeom prst="rect">
            <a:avLst/>
          </a:prstGeom>
        </p:spPr>
        <p:txBody>
          <a:bodyPr vert="horz" tIns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oder: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2800" kern="0" smtClean="0">
                <a:solidFill>
                  <a:schemeClr val="tx2">
                    <a:lumMod val="50000"/>
                  </a:schemeClr>
                </a:solidFill>
              </a:rPr>
              <a:t>So konnte ich überleben!</a:t>
            </a:r>
            <a:endParaRPr kumimoji="0" lang="de-DE" sz="28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Bildplatzhalter 11" descr="Autogrammkarte057.jp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/>
          <a:srcRect t="5065" b="5065"/>
          <a:stretch>
            <a:fillRect/>
          </a:stretch>
        </p:blipFill>
        <p:spPr>
          <a:xfrm>
            <a:off x="5286375" y="357188"/>
            <a:ext cx="3095625" cy="3857625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2368" y="71414"/>
            <a:ext cx="3051202" cy="263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Bildplatzhalter 6" descr="img016.jp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4851" b="4851"/>
          <a:stretch>
            <a:fillRect/>
          </a:stretch>
        </p:blipFill>
        <p:spPr>
          <a:xfrm rot="1279463">
            <a:off x="548139" y="432360"/>
            <a:ext cx="1946659" cy="2595545"/>
          </a:xfrm>
        </p:spPr>
      </p:pic>
      <p:pic>
        <p:nvPicPr>
          <p:cNvPr id="13" name="Grafik 12" descr="Wahlkampf Feuerwehr08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100" y="928670"/>
            <a:ext cx="6065475" cy="4944339"/>
          </a:xfrm>
          <a:prstGeom prst="rect">
            <a:avLst/>
          </a:prstGeom>
        </p:spPr>
      </p:pic>
      <p:sp>
        <p:nvSpPr>
          <p:cNvPr id="11" name="W¥ل云玗İαЂÕØÚáÛ丫:Téxt Plàçèhòlðêr 表¥鷗字㌍_W 10"/>
          <p:cNvSpPr>
            <a:spLocks noGrp="1"/>
          </p:cNvSpPr>
          <p:nvPr>
            <p:ph type="body" sz="quarter" idx="13"/>
          </p:nvPr>
        </p:nvSpPr>
        <p:spPr>
          <a:xfrm>
            <a:off x="228600" y="4876800"/>
            <a:ext cx="8610600" cy="1752600"/>
          </a:xfrm>
        </p:spPr>
        <p:txBody>
          <a:bodyPr/>
          <a:lstStyle>
            <a:extLst/>
          </a:lstStyle>
          <a:p>
            <a:endParaRPr lang="de-DE" sz="1800" dirty="0" smtClean="0"/>
          </a:p>
          <a:p>
            <a:endParaRPr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843005">
            <a:off x="635429" y="1819027"/>
            <a:ext cx="2889537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Bildplatzhalter 14" descr="Gerhard beim Kanninchenfüttern img019.jpg"/>
          <p:cNvPicPr>
            <a:picLocks noGrp="1" noChangeAspect="1"/>
          </p:cNvPicPr>
          <p:nvPr>
            <p:ph type="pic" sz="quarter" idx="11"/>
          </p:nvPr>
        </p:nvPicPr>
        <p:blipFill>
          <a:blip r:embed="rId7"/>
          <a:srcRect l="10601" r="10601"/>
          <a:stretch>
            <a:fillRect/>
          </a:stretch>
        </p:blipFill>
        <p:spPr>
          <a:xfrm rot="21040131">
            <a:off x="2786050" y="1787785"/>
            <a:ext cx="2743200" cy="3657600"/>
          </a:xfrm>
        </p:spPr>
      </p:pic>
      <p:pic>
        <p:nvPicPr>
          <p:cNvPr id="1028" name="Picture 4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8"/>
          <a:srcRect t="4443" b="4443"/>
          <a:stretch>
            <a:fillRect/>
          </a:stretch>
        </p:blipFill>
        <p:spPr bwMode="auto">
          <a:xfrm rot="405969">
            <a:off x="5480540" y="142852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feld 9"/>
          <p:cNvSpPr txBox="1"/>
          <p:nvPr/>
        </p:nvSpPr>
        <p:spPr>
          <a:xfrm>
            <a:off x="214282" y="5925941"/>
            <a:ext cx="8929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25000"/>
                  </a:schemeClr>
                </a:solidFill>
              </a:rPr>
              <a:t>… u</a:t>
            </a:r>
            <a:r>
              <a:rPr smtClean="0">
                <a:solidFill>
                  <a:schemeClr val="tx2">
                    <a:lumMod val="25000"/>
                  </a:schemeClr>
                </a:solidFill>
              </a:rPr>
              <a:t>nd hauptverantwortlich für die Nahrungsbeschaffung</a:t>
            </a:r>
          </a:p>
          <a:p>
            <a:r>
              <a:rPr lang="de-AT" dirty="0" smtClean="0">
                <a:solidFill>
                  <a:schemeClr val="tx2">
                    <a:lumMod val="25000"/>
                  </a:schemeClr>
                </a:solidFill>
              </a:rPr>
              <a:t>m</a:t>
            </a:r>
            <a:r>
              <a:rPr smtClean="0">
                <a:solidFill>
                  <a:schemeClr val="tx2">
                    <a:lumMod val="25000"/>
                  </a:schemeClr>
                </a:solidFill>
              </a:rPr>
              <a:t>it Gemüseanbau und Kaninchenzucht im Kleingarten.</a:t>
            </a:r>
            <a:endParaRPr lang="de-AT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ÕØÚáÛ丫:Téxt Plàçèhòlðêr 表¥鷗字㌍_W 2"/>
          <p:cNvSpPr>
            <a:spLocks noGrp="1"/>
          </p:cNvSpPr>
          <p:nvPr>
            <p:ph type="body" sz="quarter" idx="11"/>
          </p:nvPr>
        </p:nvSpPr>
        <p:spPr>
          <a:xfrm>
            <a:off x="5786446" y="785794"/>
            <a:ext cx="2933696" cy="857256"/>
          </a:xfrm>
        </p:spPr>
        <p:txBody>
          <a:bodyPr/>
          <a:lstStyle>
            <a:extLst/>
          </a:lstStyle>
          <a:p>
            <a:r>
              <a:rPr lang="de-AT" dirty="0" smtClean="0">
                <a:solidFill>
                  <a:schemeClr val="bg2">
                    <a:lumMod val="75000"/>
                  </a:schemeClr>
                </a:solidFill>
              </a:rPr>
              <a:t>Er sollte auch noch für den „Endsieg“ gebraucht werden:</a:t>
            </a:r>
            <a:endParaRPr smtClean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Bildplatzhalter 5" descr="img022.jp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tretch>
            <a:fillRect/>
          </a:stretch>
        </p:blipFill>
        <p:spPr>
          <a:xfrm>
            <a:off x="285720" y="785794"/>
            <a:ext cx="5445953" cy="5214974"/>
          </a:xfrm>
        </p:spPr>
      </p:pic>
      <p:sp>
        <p:nvSpPr>
          <p:cNvPr id="15" name="Textfeld 14"/>
          <p:cNvSpPr txBox="1"/>
          <p:nvPr/>
        </p:nvSpPr>
        <p:spPr>
          <a:xfrm>
            <a:off x="5786446" y="1905026"/>
            <a:ext cx="2803838" cy="1809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de-AT" kern="0" dirty="0" smtClean="0">
                <a:solidFill>
                  <a:schemeClr val="bg2">
                    <a:lumMod val="75000"/>
                  </a:schemeClr>
                </a:solidFill>
              </a:rPr>
              <a:t>Aber, weil er noch </a:t>
            </a:r>
            <a:r>
              <a:rPr lang="de-AT" kern="0" dirty="0" err="1" smtClean="0">
                <a:solidFill>
                  <a:schemeClr val="bg2">
                    <a:lumMod val="75000"/>
                  </a:schemeClr>
                </a:solidFill>
              </a:rPr>
              <a:t>so‘n</a:t>
            </a:r>
            <a:r>
              <a:rPr lang="de-AT" kern="0" dirty="0" smtClean="0">
                <a:solidFill>
                  <a:schemeClr val="bg2">
                    <a:lumMod val="75000"/>
                  </a:schemeClr>
                </a:solidFill>
              </a:rPr>
              <a:t> Lütten war,</a:t>
            </a:r>
          </a:p>
          <a:p>
            <a:pPr lvl="0">
              <a:spcBef>
                <a:spcPct val="20000"/>
              </a:spcBef>
              <a:defRPr/>
            </a:pPr>
            <a:r>
              <a:rPr lang="de-AT" kern="0" dirty="0" smtClean="0">
                <a:solidFill>
                  <a:schemeClr val="bg2">
                    <a:lumMod val="75000"/>
                  </a:schemeClr>
                </a:solidFill>
              </a:rPr>
              <a:t>kam er zum aufpäppeln in eine Ausbildungs-</a:t>
            </a:r>
            <a:r>
              <a:rPr lang="de-AT" kern="0" dirty="0" err="1" smtClean="0">
                <a:solidFill>
                  <a:schemeClr val="bg2">
                    <a:lumMod val="75000"/>
                  </a:schemeClr>
                </a:solidFill>
              </a:rPr>
              <a:t>kompanie</a:t>
            </a:r>
            <a:r>
              <a:rPr lang="de-AT" kern="0" dirty="0" smtClean="0">
                <a:solidFill>
                  <a:schemeClr val="bg2">
                    <a:lumMod val="75000"/>
                  </a:schemeClr>
                </a:solidFill>
              </a:rPr>
              <a:t> nach Dänemark.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786446" y="4148744"/>
            <a:ext cx="278608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de-AT" kern="0" dirty="0" smtClean="0">
                <a:solidFill>
                  <a:schemeClr val="bg2">
                    <a:lumMod val="75000"/>
                  </a:schemeClr>
                </a:solidFill>
              </a:rPr>
              <a:t>Die Uniform passte ihm immer noch nicht, als der Spuk zu Ende war. </a:t>
            </a:r>
            <a:r>
              <a:rPr lang="de-AT" sz="2800" kern="0" dirty="0" smtClean="0">
                <a:solidFill>
                  <a:schemeClr val="bg2">
                    <a:lumMod val="75000"/>
                  </a:schemeClr>
                </a:solidFill>
              </a:rPr>
              <a:t>Gott sei Dank!</a:t>
            </a:r>
            <a:endParaRPr kern="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W¥ل云玗İαЂÕØÚáÛ丫:Téxt Plàçèhòlðêr 表¥鷗字㌍_W 10"/>
          <p:cNvSpPr>
            <a:spLocks noGrp="1"/>
          </p:cNvSpPr>
          <p:nvPr>
            <p:ph type="body" sz="quarter" idx="13"/>
          </p:nvPr>
        </p:nvSpPr>
        <p:spPr>
          <a:xfrm>
            <a:off x="228600" y="4876800"/>
            <a:ext cx="8610600" cy="1752600"/>
          </a:xfrm>
        </p:spPr>
        <p:txBody>
          <a:bodyPr/>
          <a:lstStyle>
            <a:extLst/>
          </a:lstStyle>
          <a:p>
            <a:endParaRPr lang="de-DE" sz="1800" dirty="0" smtClean="0"/>
          </a:p>
          <a:p>
            <a:endParaRPr smtClean="0"/>
          </a:p>
          <a:p>
            <a:r>
              <a:rPr lang="de-DE" sz="1800" dirty="0" smtClean="0">
                <a:solidFill>
                  <a:schemeClr val="tx2">
                    <a:lumMod val="25000"/>
                  </a:schemeClr>
                </a:solidFill>
              </a:rPr>
              <a:t>Ein treuer Katholik</a:t>
            </a:r>
          </a:p>
          <a:p>
            <a:endParaRPr lang="de-DE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/>
          <a:srcRect t="12977" b="12977"/>
          <a:stretch>
            <a:fillRect/>
          </a:stretch>
        </p:blipFill>
        <p:spPr bwMode="auto">
          <a:xfrm>
            <a:off x="71406" y="142852"/>
            <a:ext cx="6329684" cy="3065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 rot="1520539">
            <a:off x="559948" y="1938511"/>
            <a:ext cx="3669747" cy="275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Grafik 15" descr="Erstkommunionkind.JPG"/>
          <p:cNvPicPr>
            <a:picLocks noChangeAspect="1"/>
          </p:cNvPicPr>
          <p:nvPr/>
        </p:nvPicPr>
        <p:blipFill>
          <a:blip r:embed="rId5">
            <a:lum bright="-10000"/>
          </a:blip>
          <a:stretch>
            <a:fillRect/>
          </a:stretch>
        </p:blipFill>
        <p:spPr>
          <a:xfrm>
            <a:off x="6715140" y="857232"/>
            <a:ext cx="1800225" cy="3076575"/>
          </a:xfrm>
          <a:prstGeom prst="rect">
            <a:avLst/>
          </a:prstGeom>
        </p:spPr>
      </p:pic>
      <p:sp>
        <p:nvSpPr>
          <p:cNvPr id="17" name="Pfeil nach links 16"/>
          <p:cNvSpPr/>
          <p:nvPr/>
        </p:nvSpPr>
        <p:spPr>
          <a:xfrm>
            <a:off x="3857620" y="1857364"/>
            <a:ext cx="2214578" cy="1214446"/>
          </a:xfrm>
          <a:prstGeom prst="lef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Textfeld 17"/>
          <p:cNvSpPr txBox="1"/>
          <p:nvPr/>
        </p:nvSpPr>
        <p:spPr>
          <a:xfrm>
            <a:off x="4000496" y="2214554"/>
            <a:ext cx="2928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Da </a:t>
            </a:r>
            <a:r>
              <a:rPr lang="de-AT" sz="2400" dirty="0" err="1" smtClean="0">
                <a:solidFill>
                  <a:schemeClr val="accent1">
                    <a:lumMod val="75000"/>
                  </a:schemeClr>
                </a:solidFill>
              </a:rPr>
              <a:t>isser</a:t>
            </a:r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</a:rPr>
              <a:t> ja …</a:t>
            </a:r>
            <a:endParaRPr lang="de-AT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14282" y="5857892"/>
            <a:ext cx="878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25000"/>
                  </a:schemeClr>
                </a:solidFill>
              </a:rPr>
              <a:t>und Aktivist</a:t>
            </a:r>
            <a:endParaRPr lang="de-AT" dirty="0"/>
          </a:p>
        </p:txBody>
      </p:sp>
      <p:sp>
        <p:nvSpPr>
          <p:cNvPr id="20" name="Textfeld 19"/>
          <p:cNvSpPr txBox="1"/>
          <p:nvPr/>
        </p:nvSpPr>
        <p:spPr>
          <a:xfrm>
            <a:off x="214282" y="6202940"/>
            <a:ext cx="878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25000"/>
                  </a:schemeClr>
                </a:solidFill>
              </a:rPr>
              <a:t>entsprechend seinem Vorbild …</a:t>
            </a:r>
            <a:endParaRPr lang="de-AT" dirty="0"/>
          </a:p>
        </p:txBody>
      </p:sp>
      <p:pic>
        <p:nvPicPr>
          <p:cNvPr id="22" name="Bildplatzhalter 21" descr="AKolping.jpg"/>
          <p:cNvPicPr>
            <a:picLocks noGrp="1" noChangeAspect="1"/>
          </p:cNvPicPr>
          <p:nvPr>
            <p:ph type="pic" sz="quarter" idx="11"/>
          </p:nvPr>
        </p:nvPicPr>
        <p:blipFill>
          <a:blip r:embed="rId6"/>
          <a:srcRect l="6192" r="6192"/>
          <a:stretch>
            <a:fillRect/>
          </a:stretch>
        </p:blipFill>
        <p:spPr>
          <a:xfrm>
            <a:off x="500034" y="3143248"/>
            <a:ext cx="1714512" cy="2286016"/>
          </a:xfrm>
        </p:spPr>
      </p:pic>
      <p:pic>
        <p:nvPicPr>
          <p:cNvPr id="12" name="Grafik 11" descr="Träger Kolpingbanner10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4664" y="2703082"/>
            <a:ext cx="3204988" cy="322624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ÕØÚáÛ丫:Téxt Plàçèhòlðêr 表¥鷗字㌍_W 2"/>
          <p:cNvSpPr>
            <a:spLocks noGrp="1"/>
          </p:cNvSpPr>
          <p:nvPr>
            <p:ph type="body" sz="quarter" idx="11"/>
          </p:nvPr>
        </p:nvSpPr>
        <p:spPr>
          <a:xfrm>
            <a:off x="5214942" y="357166"/>
            <a:ext cx="3505200" cy="1352536"/>
          </a:xfrm>
        </p:spPr>
        <p:txBody>
          <a:bodyPr/>
          <a:lstStyle>
            <a:extLst/>
          </a:lstStyle>
          <a:p>
            <a:r>
              <a:rPr lang="de-DE" dirty="0" smtClean="0">
                <a:solidFill>
                  <a:schemeClr val="bg2">
                    <a:lumMod val="75000"/>
                  </a:schemeClr>
                </a:solidFill>
              </a:rPr>
              <a:t>Auf dem Bau</a:t>
            </a:r>
          </a:p>
          <a:p>
            <a:r>
              <a:rPr smtClean="0">
                <a:solidFill>
                  <a:schemeClr val="bg2">
                    <a:lumMod val="75000"/>
                  </a:schemeClr>
                </a:solidFill>
              </a:rPr>
              <a:t>a</a:t>
            </a:r>
            <a:r>
              <a:rPr lang="de-DE" dirty="0" err="1" smtClean="0">
                <a:solidFill>
                  <a:schemeClr val="bg2">
                    <a:lumMod val="75000"/>
                  </a:schemeClr>
                </a:solidFill>
              </a:rPr>
              <a:t>ls</a:t>
            </a:r>
            <a:r>
              <a:rPr lang="de-DE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smtClean="0">
                <a:solidFill>
                  <a:schemeClr val="bg2">
                    <a:lumMod val="75000"/>
                  </a:schemeClr>
                </a:solidFill>
              </a:rPr>
              <a:t>Betonbauer und Maurer</a:t>
            </a:r>
          </a:p>
          <a:p>
            <a:r>
              <a:rPr smtClean="0">
                <a:solidFill>
                  <a:schemeClr val="bg2">
                    <a:lumMod val="75000"/>
                  </a:schemeClr>
                </a:solidFill>
              </a:rPr>
              <a:t>und in der Freizeit </a:t>
            </a:r>
            <a:r>
              <a:rPr lang="de-AT" dirty="0" smtClean="0">
                <a:solidFill>
                  <a:schemeClr val="bg2">
                    <a:lumMod val="75000"/>
                  </a:schemeClr>
                </a:solidFill>
              </a:rPr>
              <a:t>…</a:t>
            </a:r>
            <a:endParaRPr smtClean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Bildplatzhalter 5" descr="img022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468" b="2468"/>
          <a:stretch>
            <a:fillRect/>
          </a:stretch>
        </p:blipFill>
        <p:spPr/>
      </p:pic>
      <p:sp>
        <p:nvSpPr>
          <p:cNvPr id="4" name="W¥ل云玗İαЂÕØÚáÛ丫:Téxt Plàçèhòlðêr 表¥鷗字㌍_W 2"/>
          <p:cNvSpPr txBox="1">
            <a:spLocks/>
          </p:cNvSpPr>
          <p:nvPr/>
        </p:nvSpPr>
        <p:spPr>
          <a:xfrm>
            <a:off x="7000892" y="4643446"/>
            <a:ext cx="2071670" cy="857256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permanent im Einsatz für d</a:t>
            </a:r>
            <a:r>
              <a:rPr kumimoji="0" lang="de-A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ie</a:t>
            </a:r>
            <a:r>
              <a:rPr kern="0" smtClean="0">
                <a:solidFill>
                  <a:schemeClr val="bg2">
                    <a:lumMod val="75000"/>
                  </a:schemeClr>
                </a:solidFill>
              </a:rPr>
              <a:t> Schwachen: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Grafik 8" descr="leben_and_handeln_gel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890" y="1714488"/>
            <a:ext cx="1759316" cy="592245"/>
          </a:xfrm>
          <a:prstGeom prst="rect">
            <a:avLst/>
          </a:prstGeom>
        </p:spPr>
      </p:pic>
      <p:pic>
        <p:nvPicPr>
          <p:cNvPr id="10" name="Grafik 9" descr="cdu Adenauer u Erhard_gel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7096" y="2214554"/>
            <a:ext cx="2024060" cy="1457323"/>
          </a:xfrm>
          <a:prstGeom prst="rect">
            <a:avLst/>
          </a:prstGeom>
        </p:spPr>
      </p:pic>
      <p:pic>
        <p:nvPicPr>
          <p:cNvPr id="11" name="Grafik 10" descr="IGBau_gelb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8" y="2428868"/>
            <a:ext cx="928694" cy="928694"/>
          </a:xfrm>
          <a:prstGeom prst="rect">
            <a:avLst/>
          </a:prstGeom>
        </p:spPr>
      </p:pic>
      <p:pic>
        <p:nvPicPr>
          <p:cNvPr id="12" name="Grafik 11" descr="CDA gelb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0694" y="3643314"/>
            <a:ext cx="1518561" cy="885827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5214942" y="5000636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de-AT" kern="0" dirty="0" smtClean="0">
                <a:solidFill>
                  <a:schemeClr val="bg2">
                    <a:lumMod val="75000"/>
                  </a:schemeClr>
                </a:solidFill>
              </a:rPr>
              <a:t>a</a:t>
            </a:r>
            <a:r>
              <a:rPr kern="0" smtClean="0">
                <a:solidFill>
                  <a:schemeClr val="bg2">
                    <a:lumMod val="75000"/>
                  </a:schemeClr>
                </a:solidFill>
              </a:rPr>
              <a:t>ls Christ, Gewerkschafter und als Politiker.</a:t>
            </a:r>
            <a:endParaRPr kern="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W¥ل云玗İαЂÕØÚáÛ丫:Téxt Plàçèhòlðêr 表¥鷗字㌍_W 10"/>
          <p:cNvSpPr>
            <a:spLocks noGrp="1"/>
          </p:cNvSpPr>
          <p:nvPr>
            <p:ph type="body" sz="quarter" idx="13"/>
          </p:nvPr>
        </p:nvSpPr>
        <p:spPr>
          <a:xfrm>
            <a:off x="228600" y="5429264"/>
            <a:ext cx="8610600" cy="1200136"/>
          </a:xfrm>
        </p:spPr>
        <p:txBody>
          <a:bodyPr/>
          <a:lstStyle>
            <a:extLst/>
          </a:lstStyle>
          <a:p>
            <a:endParaRPr lang="de-DE" sz="1800" dirty="0" smtClean="0"/>
          </a:p>
          <a:p>
            <a:endParaRPr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de-AT" dirty="0" smtClean="0">
                <a:solidFill>
                  <a:schemeClr val="bg2">
                    <a:lumMod val="75000"/>
                  </a:schemeClr>
                </a:solidFill>
              </a:rPr>
              <a:t>und </a:t>
            </a:r>
            <a:r>
              <a:rPr smtClean="0">
                <a:solidFill>
                  <a:schemeClr val="bg2">
                    <a:lumMod val="75000"/>
                  </a:schemeClr>
                </a:solidFill>
              </a:rPr>
              <a:t>ein Haus aus Trümmern für die Eltern.</a:t>
            </a:r>
            <a:r>
              <a:rPr lang="de-DE" sz="1800" dirty="0" smtClean="0"/>
              <a:t>	</a:t>
            </a:r>
          </a:p>
          <a:p>
            <a:endParaRPr lang="de-DE" dirty="0"/>
          </a:p>
        </p:txBody>
      </p:sp>
      <p:pic>
        <p:nvPicPr>
          <p:cNvPr id="1030" name="Picture 6" descr="C:\Dokumente und Einstellungen\Martin\Eigene Dateien\sonstiges\80. Geburtstag\ausgebrannter kleiner Michel006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/>
          <a:srcRect l="23782" r="23782"/>
          <a:stretch>
            <a:fillRect/>
          </a:stretch>
        </p:blipFill>
        <p:spPr bwMode="auto">
          <a:xfrm>
            <a:off x="285720" y="1589872"/>
            <a:ext cx="2881304" cy="3839392"/>
          </a:xfrm>
          <a:prstGeom prst="rect">
            <a:avLst/>
          </a:prstGeom>
          <a:noFill/>
        </p:spPr>
      </p:pic>
      <p:pic>
        <p:nvPicPr>
          <p:cNvPr id="21" name="Bildplatzhalter 20" descr="Der Zimmerer in Langenhorn.jpg"/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24939" r="24939"/>
          <a:stretch>
            <a:fillRect/>
          </a:stretch>
        </p:blipFill>
        <p:spPr>
          <a:xfrm>
            <a:off x="2928926" y="142852"/>
            <a:ext cx="2743200" cy="3657600"/>
          </a:xfrm>
        </p:spPr>
      </p:pic>
      <p:sp>
        <p:nvSpPr>
          <p:cNvPr id="7" name="Textfeld 6"/>
          <p:cNvSpPr txBox="1"/>
          <p:nvPr/>
        </p:nvSpPr>
        <p:spPr>
          <a:xfrm>
            <a:off x="214314" y="285728"/>
            <a:ext cx="4000496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kern="0" smtClean="0">
                <a:solidFill>
                  <a:schemeClr val="bg2">
                    <a:lumMod val="75000"/>
                  </a:schemeClr>
                </a:solidFill>
              </a:rPr>
              <a:t>Viele Gebäude Hamburgs wurden mit seiner Hilfe auf- und neugebaut. </a:t>
            </a:r>
            <a:endParaRPr lang="de-AT" kern="0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0">
              <a:spcBef>
                <a:spcPct val="20000"/>
              </a:spcBef>
              <a:defRPr/>
            </a:pPr>
            <a:r>
              <a:rPr lang="de-AT" kern="0" dirty="0" smtClean="0">
                <a:solidFill>
                  <a:schemeClr val="bg2">
                    <a:lumMod val="75000"/>
                  </a:schemeClr>
                </a:solidFill>
              </a:rPr>
              <a:t>Zum Beispiel …</a:t>
            </a:r>
            <a:endParaRPr lang="de-AT" dirty="0"/>
          </a:p>
        </p:txBody>
      </p:sp>
      <p:sp>
        <p:nvSpPr>
          <p:cNvPr id="8" name="Textfeld 7"/>
          <p:cNvSpPr txBox="1"/>
          <p:nvPr/>
        </p:nvSpPr>
        <p:spPr>
          <a:xfrm>
            <a:off x="242176" y="5702874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mtClean="0">
                <a:solidFill>
                  <a:schemeClr val="bg2">
                    <a:lumMod val="75000"/>
                  </a:schemeClr>
                </a:solidFill>
              </a:rPr>
              <a:t>Sakral- und Wohn- und Schulbauten.</a:t>
            </a:r>
            <a:endParaRPr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2" name="Bildplatzhalter 21" descr="Dennerallee Rückseite 024.jpg"/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t="5426" b="5426"/>
          <a:stretch>
            <a:fillRect/>
          </a:stretch>
        </p:blipFill>
        <p:spPr>
          <a:xfrm>
            <a:off x="6172200" y="142852"/>
            <a:ext cx="2743200" cy="3657600"/>
          </a:xfrm>
        </p:spPr>
      </p:pic>
      <p:pic>
        <p:nvPicPr>
          <p:cNvPr id="1031" name="Picture 7" descr="C:\Dokumente und Einstellungen\Martin\Eigene Dateien\sonstiges\80. Geburtstag\Auf dem Dachgerüst gelb0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6" y="1928802"/>
            <a:ext cx="2598748" cy="35719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75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ÕØÚáÛ丫:Téxt Plàçèhòlðêr 表¥鷗字㌍_W 2"/>
          <p:cNvSpPr>
            <a:spLocks noGrp="1"/>
          </p:cNvSpPr>
          <p:nvPr>
            <p:ph type="body" sz="quarter" idx="11"/>
          </p:nvPr>
        </p:nvSpPr>
        <p:spPr/>
        <p:txBody>
          <a:bodyPr/>
          <a:lstStyle>
            <a:extLst/>
          </a:lstStyle>
          <a:p>
            <a:endParaRPr lang="de-AT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de-AT" dirty="0" smtClean="0">
                <a:solidFill>
                  <a:schemeClr val="bg2">
                    <a:lumMod val="75000"/>
                  </a:schemeClr>
                </a:solidFill>
              </a:rPr>
              <a:t>der kräftige Schluck aus der Pulle war </a:t>
            </a:r>
            <a:r>
              <a:rPr lang="de-AT" sz="3600" dirty="0" smtClean="0">
                <a:solidFill>
                  <a:schemeClr val="bg2">
                    <a:lumMod val="75000"/>
                  </a:schemeClr>
                </a:solidFill>
              </a:rPr>
              <a:t>Salzsäure!</a:t>
            </a:r>
            <a:r>
              <a:rPr lang="de-AT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endParaRPr lang="de-AT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de-AT" dirty="0" smtClean="0">
                <a:solidFill>
                  <a:schemeClr val="bg2">
                    <a:lumMod val="75000"/>
                  </a:schemeClr>
                </a:solidFill>
              </a:rPr>
              <a:t>Selbst das hat er überlebt! </a:t>
            </a:r>
          </a:p>
          <a:p>
            <a:r>
              <a:rPr lang="de-AT" sz="3200" dirty="0" smtClean="0">
                <a:solidFill>
                  <a:schemeClr val="bg2">
                    <a:lumMod val="75000"/>
                  </a:schemeClr>
                </a:solidFill>
              </a:rPr>
              <a:t>Gott sei Dank!</a:t>
            </a:r>
            <a:r>
              <a:rPr lang="de-AT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endParaRPr lang="de-AT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de-AT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de-AT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Bildplatzhalter 4" descr="Stahltraeger zur Bearbeitung.jp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tretch>
            <a:fillRect/>
          </a:stretch>
        </p:blipFill>
        <p:spPr>
          <a:xfrm>
            <a:off x="419375" y="666281"/>
            <a:ext cx="4640305" cy="5306120"/>
          </a:xfrm>
        </p:spPr>
      </p:pic>
      <p:sp>
        <p:nvSpPr>
          <p:cNvPr id="4" name="Textfeld 3"/>
          <p:cNvSpPr txBox="1"/>
          <p:nvPr/>
        </p:nvSpPr>
        <p:spPr>
          <a:xfrm>
            <a:off x="5236714" y="2143116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25000"/>
                  </a:schemeClr>
                </a:solidFill>
              </a:rPr>
              <a:t>Eine der seltenen Pausen!</a:t>
            </a:r>
            <a:endParaRPr lang="de-AT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253722" y="2786058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25000"/>
                  </a:schemeClr>
                </a:solidFill>
              </a:rPr>
              <a:t>Doch …</a:t>
            </a:r>
            <a:endParaRPr lang="de-AT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ÕØÚáÛ丫:Téxt Plàçèhòlðêr 表¥鷗字㌍_W 2"/>
          <p:cNvSpPr>
            <a:spLocks noGrp="1"/>
          </p:cNvSpPr>
          <p:nvPr>
            <p:ph type="body" sz="quarter" idx="11"/>
          </p:nvPr>
        </p:nvSpPr>
        <p:spPr>
          <a:xfrm>
            <a:off x="6400808" y="4862546"/>
            <a:ext cx="2028844" cy="1066784"/>
          </a:xfrm>
        </p:spPr>
        <p:txBody>
          <a:bodyPr/>
          <a:lstStyle>
            <a:extLst/>
          </a:lstStyle>
          <a:p>
            <a:r>
              <a:rPr lang="de-AT" dirty="0" smtClean="0">
                <a:solidFill>
                  <a:schemeClr val="bg2">
                    <a:lumMod val="75000"/>
                  </a:schemeClr>
                </a:solidFill>
              </a:rPr>
              <a:t>„Sieht er nicht aus wie Marzipan?“</a:t>
            </a:r>
          </a:p>
          <a:p>
            <a:endParaRPr lang="de-AT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de-AT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Bildplatzhalter 9" descr="Marzipan 53095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162" b="1162"/>
          <a:stretch>
            <a:fillRect/>
          </a:stretch>
        </p:blipFill>
        <p:spPr/>
      </p:pic>
      <p:sp>
        <p:nvSpPr>
          <p:cNvPr id="11" name="Textfeld 10"/>
          <p:cNvSpPr txBox="1"/>
          <p:nvPr/>
        </p:nvSpPr>
        <p:spPr>
          <a:xfrm>
            <a:off x="5857884" y="2786058"/>
            <a:ext cx="30812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50000"/>
                  </a:schemeClr>
                </a:solidFill>
              </a:rPr>
              <a:t>Einsam und schüchtern </a:t>
            </a:r>
          </a:p>
          <a:p>
            <a:r>
              <a:rPr lang="de-AT" dirty="0" smtClean="0">
                <a:solidFill>
                  <a:schemeClr val="tx2">
                    <a:lumMod val="50000"/>
                  </a:schemeClr>
                </a:solidFill>
              </a:rPr>
              <a:t>schlich er meist von einem </a:t>
            </a:r>
          </a:p>
          <a:p>
            <a:r>
              <a:rPr lang="de-AT" dirty="0" err="1" smtClean="0">
                <a:solidFill>
                  <a:schemeClr val="tx2">
                    <a:lumMod val="50000"/>
                  </a:schemeClr>
                </a:solidFill>
              </a:rPr>
              <a:t>Kolpingfest</a:t>
            </a:r>
            <a:r>
              <a:rPr lang="de-AT" dirty="0" smtClean="0">
                <a:solidFill>
                  <a:schemeClr val="tx2">
                    <a:lumMod val="50000"/>
                  </a:schemeClr>
                </a:solidFill>
              </a:rPr>
              <a:t> zum nächsten </a:t>
            </a:r>
          </a:p>
          <a:p>
            <a:r>
              <a:rPr lang="de-AT" dirty="0" smtClean="0">
                <a:solidFill>
                  <a:schemeClr val="tx2">
                    <a:lumMod val="50000"/>
                  </a:schemeClr>
                </a:solidFill>
              </a:rPr>
              <a:t>Gemeindefest.</a:t>
            </a:r>
          </a:p>
          <a:p>
            <a:r>
              <a:rPr lang="de-AT" dirty="0" smtClean="0">
                <a:solidFill>
                  <a:schemeClr val="tx2">
                    <a:lumMod val="50000"/>
                  </a:schemeClr>
                </a:solidFill>
              </a:rPr>
              <a:t>Dabei …:</a:t>
            </a:r>
            <a:endParaRPr lang="de-AT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ÕØÚáÛ丫:Téxt Plàçèhòlðêr 表¥鷗字㌍_W 2"/>
          <p:cNvSpPr>
            <a:spLocks noGrp="1"/>
          </p:cNvSpPr>
          <p:nvPr>
            <p:ph type="body" sz="quarter" idx="11"/>
          </p:nvPr>
        </p:nvSpPr>
        <p:spPr>
          <a:xfrm>
            <a:off x="5257800" y="214290"/>
            <a:ext cx="3505200" cy="3352800"/>
          </a:xfrm>
        </p:spPr>
        <p:txBody>
          <a:bodyPr/>
          <a:lstStyle>
            <a:extLst/>
          </a:lstStyle>
          <a:p>
            <a:r>
              <a:rPr lang="de-AT" dirty="0" smtClean="0">
                <a:solidFill>
                  <a:schemeClr val="bg2">
                    <a:lumMod val="75000"/>
                  </a:schemeClr>
                </a:solidFill>
              </a:rPr>
              <a:t>… aber dann ging‘s auch bei ihm rund:</a:t>
            </a:r>
          </a:p>
          <a:p>
            <a:endParaRPr lang="de-AT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de-AT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de-AT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Bildplatzhalter 5" descr="Hochzeitsfoto081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112" b="7112"/>
          <a:stretch>
            <a:fillRect/>
          </a:stretch>
        </p:blipFill>
        <p:spPr/>
      </p:pic>
      <p:sp>
        <p:nvSpPr>
          <p:cNvPr id="7" name="Textfeld 6"/>
          <p:cNvSpPr txBox="1"/>
          <p:nvPr/>
        </p:nvSpPr>
        <p:spPr>
          <a:xfrm>
            <a:off x="5286380" y="2928934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25000"/>
                  </a:schemeClr>
                </a:solidFill>
              </a:rPr>
              <a:t>Schon vor dem ersten Kuss: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286380" y="3702610"/>
            <a:ext cx="32147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dirty="0" smtClean="0">
                <a:solidFill>
                  <a:schemeClr val="tx2">
                    <a:lumMod val="25000"/>
                  </a:schemeClr>
                </a:solidFill>
              </a:rPr>
              <a:t>„Christel, </a:t>
            </a:r>
          </a:p>
          <a:p>
            <a:r>
              <a:rPr lang="de-AT" sz="3200" dirty="0" smtClean="0">
                <a:solidFill>
                  <a:schemeClr val="tx2">
                    <a:lumMod val="25000"/>
                  </a:schemeClr>
                </a:solidFill>
              </a:rPr>
              <a:t>Dich werde ich eines Tages  heiraten!“</a:t>
            </a:r>
            <a:endParaRPr lang="de-AT" sz="3200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W¥ل云玗İαЂÕØÚáÛ丫:Téxt Plàçèhòlðêr 表¥鷗字㌍_W 10"/>
          <p:cNvSpPr>
            <a:spLocks noGrp="1"/>
          </p:cNvSpPr>
          <p:nvPr>
            <p:ph type="body" sz="quarter" idx="13"/>
          </p:nvPr>
        </p:nvSpPr>
        <p:spPr>
          <a:xfrm>
            <a:off x="228600" y="4876800"/>
            <a:ext cx="8610600" cy="1752600"/>
          </a:xfrm>
        </p:spPr>
        <p:txBody>
          <a:bodyPr/>
          <a:lstStyle>
            <a:extLst/>
          </a:lstStyle>
          <a:p>
            <a:endParaRPr lang="de-DE" sz="1800" dirty="0" smtClean="0"/>
          </a:p>
          <a:p>
            <a:endParaRPr lang="de-AT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de-AT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de-AT" dirty="0" smtClean="0">
                <a:solidFill>
                  <a:schemeClr val="bg2">
                    <a:lumMod val="75000"/>
                  </a:schemeClr>
                </a:solidFill>
              </a:rPr>
              <a:t>… mit   </a:t>
            </a:r>
            <a:r>
              <a:rPr lang="de-AT" sz="4000" dirty="0" smtClean="0">
                <a:solidFill>
                  <a:schemeClr val="bg2">
                    <a:lumMod val="75000"/>
                  </a:schemeClr>
                </a:solidFill>
              </a:rPr>
              <a:t>B  M  W …</a:t>
            </a:r>
            <a:endParaRPr lang="de-AT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14314" y="285728"/>
            <a:ext cx="5500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de-AT" kern="0" dirty="0" smtClean="0">
                <a:solidFill>
                  <a:schemeClr val="bg2">
                    <a:lumMod val="75000"/>
                  </a:schemeClr>
                </a:solidFill>
              </a:rPr>
              <a:t>Turbulent wurde es</a:t>
            </a:r>
            <a:endParaRPr lang="de-AT" dirty="0"/>
          </a:p>
        </p:txBody>
      </p:sp>
      <p:pic>
        <p:nvPicPr>
          <p:cNvPr id="13" name="Grafik 12" descr="Hürthweg1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714356"/>
            <a:ext cx="2940406" cy="2674989"/>
          </a:xfrm>
          <a:prstGeom prst="rect">
            <a:avLst/>
          </a:prstGeom>
        </p:spPr>
      </p:pic>
      <p:pic>
        <p:nvPicPr>
          <p:cNvPr id="8" name="Grafik 7" descr="Vater 2er Kinder06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87119">
            <a:off x="4718658" y="565136"/>
            <a:ext cx="3668341" cy="2500330"/>
          </a:xfrm>
          <a:prstGeom prst="rect">
            <a:avLst/>
          </a:prstGeom>
        </p:spPr>
      </p:pic>
      <p:pic>
        <p:nvPicPr>
          <p:cNvPr id="10" name="Grafik 9" descr="Familie im Garten 07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10" y="2794272"/>
            <a:ext cx="4602480" cy="3206496"/>
          </a:xfrm>
          <a:prstGeom prst="rect">
            <a:avLst/>
          </a:prstGeom>
        </p:spPr>
      </p:pic>
      <p:pic>
        <p:nvPicPr>
          <p:cNvPr id="9" name="Grafik 8" descr="Familie komplett07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2457" y="2000240"/>
            <a:ext cx="4777261" cy="328614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W¥ل云玗İαЂÕØÚáÛ丫:Téxt Plàçèhòlðêr 表¥鷗字㌍_W 10"/>
          <p:cNvSpPr>
            <a:spLocks noGrp="1"/>
          </p:cNvSpPr>
          <p:nvPr>
            <p:ph type="body" sz="quarter" idx="13"/>
          </p:nvPr>
        </p:nvSpPr>
        <p:spPr>
          <a:xfrm>
            <a:off x="228600" y="5105424"/>
            <a:ext cx="8610600" cy="1752600"/>
          </a:xfrm>
        </p:spPr>
        <p:txBody>
          <a:bodyPr/>
          <a:lstStyle>
            <a:extLst/>
          </a:lstStyle>
          <a:p>
            <a:endParaRPr lang="de-DE" sz="1800" dirty="0" smtClean="0"/>
          </a:p>
          <a:p>
            <a:endParaRPr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de-DE" sz="1800" dirty="0" smtClean="0"/>
              <a:t>	</a:t>
            </a:r>
          </a:p>
          <a:p>
            <a:r>
              <a:rPr lang="de-DE" sz="3200" dirty="0" smtClean="0">
                <a:solidFill>
                  <a:schemeClr val="tx2">
                    <a:lumMod val="25000"/>
                  </a:schemeClr>
                </a:solidFill>
              </a:rPr>
              <a:t>… ließ er sich stets zuhause blicken!</a:t>
            </a:r>
            <a:endParaRPr lang="de-DE" sz="32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14314" y="285728"/>
            <a:ext cx="600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de-AT" kern="0" dirty="0" smtClean="0">
                <a:solidFill>
                  <a:schemeClr val="bg2">
                    <a:lumMod val="75000"/>
                  </a:schemeClr>
                </a:solidFill>
              </a:rPr>
              <a:t>Im Urlaub und bei sonstigen wichtigen Anlässen</a:t>
            </a:r>
            <a:endParaRPr lang="de-AT" dirty="0"/>
          </a:p>
        </p:txBody>
      </p:sp>
      <p:pic>
        <p:nvPicPr>
          <p:cNvPr id="8" name="Grafik 7" descr="Vater 2er Kinder06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03" y="785794"/>
            <a:ext cx="3668341" cy="2500330"/>
          </a:xfrm>
          <a:prstGeom prst="rect">
            <a:avLst/>
          </a:prstGeom>
        </p:spPr>
      </p:pic>
      <p:pic>
        <p:nvPicPr>
          <p:cNvPr id="16" name="Bildplatzhalter 15" descr="Pilze beim Zelten 073.jpg"/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t="3715" b="3715"/>
          <a:stretch>
            <a:fillRect/>
          </a:stretch>
        </p:blipFill>
        <p:spPr>
          <a:xfrm>
            <a:off x="3500430" y="1714488"/>
            <a:ext cx="2743200" cy="3657600"/>
          </a:xfrm>
        </p:spPr>
      </p:pic>
      <p:pic>
        <p:nvPicPr>
          <p:cNvPr id="15" name="Bildplatzhalter 14" descr="Einschulung Dennerallee075.jpg"/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24349" r="24349"/>
          <a:stretch>
            <a:fillRect/>
          </a:stretch>
        </p:blipFill>
        <p:spPr>
          <a:xfrm>
            <a:off x="6143636" y="2071678"/>
            <a:ext cx="2743200" cy="3657600"/>
          </a:xfrm>
        </p:spPr>
      </p:pic>
      <p:pic>
        <p:nvPicPr>
          <p:cNvPr id="17" name="Bildplatzhalter 16" descr="Sport beim Zelten 072.jpg"/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 l="23255" r="23255"/>
          <a:stretch>
            <a:fillRect/>
          </a:stretch>
        </p:blipFill>
        <p:spPr>
          <a:xfrm>
            <a:off x="142844" y="700094"/>
            <a:ext cx="3600456" cy="4800608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de-DE" dirty="0" smtClean="0"/>
              <a:t>Das Gesicht</a:t>
            </a:r>
            <a:endParaRPr lang="de-DE" dirty="0"/>
          </a:p>
        </p:txBody>
      </p:sp>
      <p:sp>
        <p:nvSpPr>
          <p:cNvPr id="3" name="Rectangl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>
            <a:extLst/>
          </a:lstStyle>
          <a:p>
            <a:pPr marL="0" indent="0"/>
            <a:r>
              <a:rPr lang="de-DE" dirty="0" smtClean="0">
                <a:solidFill>
                  <a:schemeClr val="tx2">
                    <a:lumMod val="25000"/>
                  </a:schemeClr>
                </a:solidFill>
              </a:rPr>
              <a:t>Biometrie in 8 Jahrzehnten</a:t>
            </a:r>
            <a:endParaRPr lang="de-DE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11" name="Bildplatzhalter 10" descr="Knirps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4120" b="14120"/>
          <a:stretch>
            <a:fillRect/>
          </a:stretch>
        </p:blipFill>
        <p:spPr/>
      </p:pic>
      <p:pic>
        <p:nvPicPr>
          <p:cNvPr id="13" name="Bildplatzhalter 12" descr="unter 10.JPG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11696" b="11696"/>
          <a:stretch>
            <a:fillRect/>
          </a:stretch>
        </p:blipFill>
        <p:spPr/>
      </p:pic>
      <p:pic>
        <p:nvPicPr>
          <p:cNvPr id="17" name="Bildplatzhalter 16" descr="Jugendlicher Soldat082.jpg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/>
          <a:srcRect t="10390" b="10390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W¥ل云玗İαЂÕØÚáÛ丫:Téxt Plàçèhòlðêr 表¥鷗字㌍_W 10"/>
          <p:cNvSpPr>
            <a:spLocks noGrp="1"/>
          </p:cNvSpPr>
          <p:nvPr>
            <p:ph type="body" sz="quarter" idx="13"/>
          </p:nvPr>
        </p:nvSpPr>
        <p:spPr>
          <a:xfrm>
            <a:off x="228600" y="5643578"/>
            <a:ext cx="8610600" cy="557194"/>
          </a:xfrm>
        </p:spPr>
        <p:txBody>
          <a:bodyPr/>
          <a:lstStyle>
            <a:extLst/>
          </a:lstStyle>
          <a:p>
            <a:endParaRPr lang="de-DE" sz="1800" dirty="0" smtClean="0"/>
          </a:p>
          <a:p>
            <a:endParaRPr lang="de-AT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de-AT" sz="2800" dirty="0" smtClean="0">
                <a:solidFill>
                  <a:schemeClr val="bg2">
                    <a:lumMod val="75000"/>
                  </a:schemeClr>
                </a:solidFill>
              </a:rPr>
              <a:t>kümmert er sich um Haus &amp; Hof!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14314" y="285728"/>
            <a:ext cx="400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de-AT" kern="0" dirty="0" smtClean="0">
                <a:solidFill>
                  <a:schemeClr val="bg2">
                    <a:lumMod val="75000"/>
                  </a:schemeClr>
                </a:solidFill>
              </a:rPr>
              <a:t>und auch als später Student …</a:t>
            </a:r>
            <a:endParaRPr lang="de-AT" dirty="0"/>
          </a:p>
        </p:txBody>
      </p:sp>
      <p:pic>
        <p:nvPicPr>
          <p:cNvPr id="13" name="Grafik 12" descr="Gartenarbeit0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154" y="142852"/>
            <a:ext cx="3606564" cy="2921370"/>
          </a:xfrm>
          <a:prstGeom prst="rect">
            <a:avLst/>
          </a:prstGeom>
        </p:spPr>
      </p:pic>
      <p:pic>
        <p:nvPicPr>
          <p:cNvPr id="16" name="Grafik 15" descr="Dennerallee Frühstück 07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714356"/>
            <a:ext cx="4654864" cy="3214710"/>
          </a:xfrm>
          <a:prstGeom prst="rect">
            <a:avLst/>
          </a:prstGeom>
        </p:spPr>
      </p:pic>
      <p:pic>
        <p:nvPicPr>
          <p:cNvPr id="15" name="Grafik 14" descr="Scrabble0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48" y="2948162"/>
            <a:ext cx="4395136" cy="3052606"/>
          </a:xfrm>
          <a:prstGeom prst="rect">
            <a:avLst/>
          </a:prstGeom>
        </p:spPr>
      </p:pic>
      <p:pic>
        <p:nvPicPr>
          <p:cNvPr id="8" name="Grafik 7" descr="Dennerallee 7010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124" y="2071678"/>
            <a:ext cx="4420942" cy="431588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ÕØÚáÛ丫:Téxt Plàçèhòlðêr 表¥鷗字㌍_W 2"/>
          <p:cNvSpPr>
            <a:spLocks noGrp="1"/>
          </p:cNvSpPr>
          <p:nvPr>
            <p:ph type="body" sz="quarter" idx="11"/>
          </p:nvPr>
        </p:nvSpPr>
        <p:spPr>
          <a:xfrm>
            <a:off x="5257800" y="214290"/>
            <a:ext cx="3505200" cy="3352800"/>
          </a:xfrm>
        </p:spPr>
        <p:txBody>
          <a:bodyPr/>
          <a:lstStyle>
            <a:extLst/>
          </a:lstStyle>
          <a:p>
            <a:endParaRPr lang="de-AT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286380" y="2143116"/>
            <a:ext cx="335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25000"/>
                  </a:schemeClr>
                </a:solidFill>
              </a:rPr>
              <a:t>Alle Jahre wieder …</a:t>
            </a:r>
          </a:p>
          <a:p>
            <a:endParaRPr lang="de-AT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8" name="Bildplatzhalter 7" descr="Wahlplakat CDU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982" r="4982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ch oben gekrümmter Pfeil 11"/>
          <p:cNvSpPr/>
          <p:nvPr/>
        </p:nvSpPr>
        <p:spPr>
          <a:xfrm rot="18178149">
            <a:off x="5388249" y="428092"/>
            <a:ext cx="3238043" cy="4386298"/>
          </a:xfrm>
          <a:prstGeom prst="curvedUp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3" name="W¥ل云玗İαЂÕØÚáÛ丫:Téxt Plàçèhòlðêr 表¥鷗字㌍_W 2"/>
          <p:cNvSpPr>
            <a:spLocks noGrp="1"/>
          </p:cNvSpPr>
          <p:nvPr>
            <p:ph type="body" sz="quarter" idx="11"/>
          </p:nvPr>
        </p:nvSpPr>
        <p:spPr>
          <a:xfrm>
            <a:off x="5257800" y="285728"/>
            <a:ext cx="957274" cy="500066"/>
          </a:xfrm>
        </p:spPr>
        <p:txBody>
          <a:bodyPr/>
          <a:lstStyle>
            <a:extLst/>
          </a:lstStyle>
          <a:p>
            <a:r>
              <a:rPr lang="de-AT" sz="2400" b="1" i="1" dirty="0" smtClean="0">
                <a:solidFill>
                  <a:srgbClr val="C00000"/>
                </a:solidFill>
              </a:rPr>
              <a:t>Da! </a:t>
            </a:r>
          </a:p>
        </p:txBody>
      </p:sp>
      <p:pic>
        <p:nvPicPr>
          <p:cNvPr id="6" name="Bildplatzhalter 5" descr="Wahlplakat mit mus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982" r="4982"/>
          <a:stretch>
            <a:fillRect/>
          </a:stretch>
        </p:blipFill>
        <p:spPr/>
      </p:pic>
      <p:pic>
        <p:nvPicPr>
          <p:cNvPr id="1026" name="Picture 2" descr="C:\Programme\Microsoft Office\MEDIA\OFFICE12\Bullets\BD21298_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0087" y="3367087"/>
            <a:ext cx="123825" cy="123825"/>
          </a:xfrm>
          <a:prstGeom prst="rect">
            <a:avLst/>
          </a:prstGeom>
          <a:noFill/>
        </p:spPr>
      </p:pic>
      <p:sp>
        <p:nvSpPr>
          <p:cNvPr id="14" name="Textfeld 13"/>
          <p:cNvSpPr txBox="1"/>
          <p:nvPr/>
        </p:nvSpPr>
        <p:spPr>
          <a:xfrm>
            <a:off x="5253722" y="4752029"/>
            <a:ext cx="3500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i="1" dirty="0" smtClean="0">
                <a:solidFill>
                  <a:srgbClr val="C00000"/>
                </a:solidFill>
              </a:rPr>
              <a:t>Gestern war das noch nicht!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143504" y="1857364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i="1" dirty="0" smtClean="0">
                <a:solidFill>
                  <a:srgbClr val="C00000"/>
                </a:solidFill>
              </a:rPr>
              <a:t>Was soll das bedeuten?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14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ch oben gekrümmter Pfeil 11"/>
          <p:cNvSpPr/>
          <p:nvPr/>
        </p:nvSpPr>
        <p:spPr>
          <a:xfrm rot="18178149" flipH="1">
            <a:off x="4683369" y="2641867"/>
            <a:ext cx="5364883" cy="2669357"/>
          </a:xfrm>
          <a:prstGeom prst="curvedUpArrow">
            <a:avLst>
              <a:gd name="adj1" fmla="val 25000"/>
              <a:gd name="adj2" fmla="val 50000"/>
              <a:gd name="adj3" fmla="val 42886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pic>
        <p:nvPicPr>
          <p:cNvPr id="1026" name="Picture 2" descr="C:\Programme\Microsoft Office\MEDIA\OFFICE12\Bullets\BD21298_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0087" y="3367087"/>
            <a:ext cx="123825" cy="123825"/>
          </a:xfrm>
          <a:prstGeom prst="rect">
            <a:avLst/>
          </a:prstGeom>
          <a:noFill/>
        </p:spPr>
      </p:pic>
      <p:sp>
        <p:nvSpPr>
          <p:cNvPr id="13" name="Textfeld 12"/>
          <p:cNvSpPr txBox="1"/>
          <p:nvPr/>
        </p:nvSpPr>
        <p:spPr>
          <a:xfrm>
            <a:off x="5214942" y="5786454"/>
            <a:ext cx="35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i="1" dirty="0" smtClean="0">
                <a:solidFill>
                  <a:srgbClr val="C00000"/>
                </a:solidFill>
              </a:rPr>
              <a:t>Da hilft nur eines …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10" name="Bildplatzhalter 5" descr="Wahlplakat mit mus.JP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4982" r="4982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ch oben gekrümmter Pfeil 11"/>
          <p:cNvSpPr/>
          <p:nvPr/>
        </p:nvSpPr>
        <p:spPr>
          <a:xfrm rot="18178149" flipH="1">
            <a:off x="4683369" y="2641867"/>
            <a:ext cx="5364883" cy="2669357"/>
          </a:xfrm>
          <a:prstGeom prst="curvedUpArrow">
            <a:avLst>
              <a:gd name="adj1" fmla="val 25000"/>
              <a:gd name="adj2" fmla="val 50000"/>
              <a:gd name="adj3" fmla="val 42886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pic>
        <p:nvPicPr>
          <p:cNvPr id="1026" name="Picture 2" descr="C:\Programme\Microsoft Office\MEDIA\OFFICE12\Bullets\BD21298_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0087" y="3367087"/>
            <a:ext cx="123825" cy="123825"/>
          </a:xfrm>
          <a:prstGeom prst="rect">
            <a:avLst/>
          </a:prstGeom>
          <a:noFill/>
        </p:spPr>
      </p:pic>
      <p:sp>
        <p:nvSpPr>
          <p:cNvPr id="13" name="Textfeld 12"/>
          <p:cNvSpPr txBox="1"/>
          <p:nvPr/>
        </p:nvSpPr>
        <p:spPr>
          <a:xfrm>
            <a:off x="5214942" y="5786454"/>
            <a:ext cx="35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i="1" dirty="0" smtClean="0">
                <a:solidFill>
                  <a:srgbClr val="C00000"/>
                </a:solidFill>
              </a:rPr>
              <a:t>Da hilft nur eines …</a:t>
            </a:r>
          </a:p>
        </p:txBody>
      </p:sp>
      <p:pic>
        <p:nvPicPr>
          <p:cNvPr id="9" name="Bildplatzhalter 8" descr="Wahlplakat mit Bundestag.JP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4982" r="4982"/>
          <a:stretch>
            <a:fillRect/>
          </a:stretch>
        </p:blipFill>
        <p:spPr/>
      </p:pic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AT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Wahlkampf Feuerwehr0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4654" y="928670"/>
            <a:ext cx="6504367" cy="494433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85720" y="214290"/>
            <a:ext cx="8286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25000"/>
                  </a:schemeClr>
                </a:solidFill>
              </a:rPr>
              <a:t>Wahlkampfzeiten waren immer etwas Besonderes:</a:t>
            </a:r>
            <a:endParaRPr lang="de-AT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929322" y="6215082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25000"/>
                  </a:schemeClr>
                </a:solidFill>
              </a:rPr>
              <a:t>auf der Straße …</a:t>
            </a:r>
            <a:endParaRPr lang="de-AT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Wahlkampf Feuerwehr0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96873" y="928670"/>
            <a:ext cx="6239928" cy="494433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85720" y="214290"/>
            <a:ext cx="8286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25000"/>
                  </a:schemeClr>
                </a:solidFill>
              </a:rPr>
              <a:t>Wahlkampfzeiten waren immer etwas Besonderes:</a:t>
            </a:r>
            <a:endParaRPr lang="de-AT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929322" y="6215082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25000"/>
                  </a:schemeClr>
                </a:solidFill>
              </a:rPr>
              <a:t>im Lokal …</a:t>
            </a:r>
            <a:endParaRPr lang="de-AT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Wahlkampf Feuerwehr08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928670"/>
            <a:ext cx="4648270" cy="4944339"/>
          </a:xfrm>
          <a:prstGeom prst="rect">
            <a:avLst/>
          </a:prstGeom>
        </p:spPr>
      </p:pic>
      <p:pic>
        <p:nvPicPr>
          <p:cNvPr id="8" name="Grafik 7" descr="Wahlkampf Feuerwehr08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15" y="2494504"/>
            <a:ext cx="5514153" cy="350626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85720" y="214290"/>
            <a:ext cx="8286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25000"/>
                  </a:schemeClr>
                </a:solidFill>
              </a:rPr>
              <a:t>Wahlkampfzeiten waren immer etwas Besonderes:</a:t>
            </a:r>
            <a:endParaRPr lang="de-AT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71472" y="6215082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25000"/>
                  </a:schemeClr>
                </a:solidFill>
              </a:rPr>
              <a:t>als </a:t>
            </a:r>
            <a:r>
              <a:rPr lang="de-AT" dirty="0" err="1" smtClean="0">
                <a:solidFill>
                  <a:schemeClr val="tx2">
                    <a:lumMod val="25000"/>
                  </a:schemeClr>
                </a:solidFill>
              </a:rPr>
              <a:t>Litfaßsäule</a:t>
            </a:r>
            <a:endParaRPr lang="de-AT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572132" y="6143644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25000"/>
                  </a:schemeClr>
                </a:solidFill>
              </a:rPr>
              <a:t>und </a:t>
            </a:r>
            <a:r>
              <a:rPr lang="de-AT" dirty="0" err="1" smtClean="0">
                <a:solidFill>
                  <a:schemeClr val="tx2">
                    <a:lumMod val="25000"/>
                  </a:schemeClr>
                </a:solidFill>
              </a:rPr>
              <a:t>Tschingderassa-Bumm</a:t>
            </a:r>
            <a:endParaRPr lang="de-AT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9" name="Grafik 8" descr="Wahlkampfbus1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553375"/>
            <a:ext cx="4143404" cy="4232947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572132" y="4857760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25000"/>
                  </a:schemeClr>
                </a:solidFill>
              </a:rPr>
              <a:t>Mit Lautsprecherbus,</a:t>
            </a:r>
            <a:endParaRPr lang="de-AT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Wahlkampf Feuerwehr08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928670"/>
            <a:ext cx="8176483" cy="494433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85720" y="214290"/>
            <a:ext cx="8286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25000"/>
                  </a:schemeClr>
                </a:solidFill>
              </a:rPr>
              <a:t>Wahlkampfzeiten waren immer etwas Besonderes:</a:t>
            </a:r>
            <a:endParaRPr lang="de-AT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572132" y="6143644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25000"/>
                  </a:schemeClr>
                </a:solidFill>
              </a:rPr>
              <a:t>oder mit Feuerwehr!</a:t>
            </a:r>
            <a:endParaRPr lang="de-AT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214314" y="285728"/>
            <a:ext cx="8358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de-AT" kern="0" dirty="0" smtClean="0">
                <a:solidFill>
                  <a:schemeClr val="bg2">
                    <a:lumMod val="75000"/>
                  </a:schemeClr>
                </a:solidFill>
              </a:rPr>
              <a:t>Hobby und Beruf</a:t>
            </a:r>
          </a:p>
        </p:txBody>
      </p:sp>
      <p:pic>
        <p:nvPicPr>
          <p:cNvPr id="8" name="Grafik 7" descr="BK MdHBü09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24261">
            <a:off x="365494" y="906791"/>
            <a:ext cx="3724656" cy="1179576"/>
          </a:xfrm>
          <a:prstGeom prst="rect">
            <a:avLst/>
          </a:prstGeom>
        </p:spPr>
      </p:pic>
      <p:pic>
        <p:nvPicPr>
          <p:cNvPr id="9" name="Grafik 8" descr="BK CDA HH0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33452">
            <a:off x="1354836" y="1659877"/>
            <a:ext cx="4136710" cy="964122"/>
          </a:xfrm>
          <a:prstGeom prst="rect">
            <a:avLst/>
          </a:prstGeom>
        </p:spPr>
      </p:pic>
      <p:pic>
        <p:nvPicPr>
          <p:cNvPr id="11" name="Grafik 10" descr="BK CDU KV Alstertal0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911528">
            <a:off x="129297" y="2277978"/>
            <a:ext cx="2227185" cy="1523990"/>
          </a:xfrm>
          <a:prstGeom prst="rect">
            <a:avLst/>
          </a:prstGeom>
        </p:spPr>
      </p:pic>
      <p:pic>
        <p:nvPicPr>
          <p:cNvPr id="17" name="Grafik 16" descr="BK privat Denneralle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29242">
            <a:off x="5556190" y="693099"/>
            <a:ext cx="3171825" cy="1143000"/>
          </a:xfrm>
          <a:prstGeom prst="rect">
            <a:avLst/>
          </a:prstGeom>
        </p:spPr>
      </p:pic>
      <p:pic>
        <p:nvPicPr>
          <p:cNvPr id="10" name="Grafik 9" descr="BK CDA Königswinter09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47535">
            <a:off x="5143504" y="1855997"/>
            <a:ext cx="3408210" cy="2290764"/>
          </a:xfrm>
          <a:prstGeom prst="rect">
            <a:avLst/>
          </a:prstGeom>
        </p:spPr>
      </p:pic>
      <p:pic>
        <p:nvPicPr>
          <p:cNvPr id="19" name="Grafik 18" descr="BK privat Lentersweg100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10376">
            <a:off x="285720" y="3878257"/>
            <a:ext cx="3176595" cy="1832651"/>
          </a:xfrm>
          <a:prstGeom prst="rect">
            <a:avLst/>
          </a:prstGeom>
        </p:spPr>
      </p:pic>
      <p:pic>
        <p:nvPicPr>
          <p:cNvPr id="20" name="Grafik 19" descr="BK NH102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29618">
            <a:off x="5640306" y="3862377"/>
            <a:ext cx="3190505" cy="2219321"/>
          </a:xfrm>
          <a:prstGeom prst="rect">
            <a:avLst/>
          </a:prstGeom>
        </p:spPr>
      </p:pic>
      <p:pic>
        <p:nvPicPr>
          <p:cNvPr id="22" name="Grafik 21" descr="BK DV104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733863">
            <a:off x="797982" y="4018567"/>
            <a:ext cx="3929058" cy="2314819"/>
          </a:xfrm>
          <a:prstGeom prst="rect">
            <a:avLst/>
          </a:prstGeom>
        </p:spPr>
      </p:pic>
      <p:pic>
        <p:nvPicPr>
          <p:cNvPr id="18" name="Grafik 17" descr="BK MDB101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28860" y="2643182"/>
            <a:ext cx="4572032" cy="2130616"/>
          </a:xfrm>
          <a:prstGeom prst="rect">
            <a:avLst/>
          </a:prstGeom>
        </p:spPr>
      </p:pic>
      <p:sp>
        <p:nvSpPr>
          <p:cNvPr id="23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2643174" y="285728"/>
            <a:ext cx="6357982" cy="838216"/>
          </a:xfrm>
        </p:spPr>
        <p:txBody>
          <a:bodyPr/>
          <a:lstStyle/>
          <a:p>
            <a:r>
              <a:rPr lang="de-AT" sz="2000" b="1" dirty="0" smtClean="0">
                <a:solidFill>
                  <a:srgbClr val="002060"/>
                </a:solidFill>
              </a:rPr>
              <a:t>brachten häufig neue Aufgaben, Visitenkarten und Briefköpfe.</a:t>
            </a:r>
            <a:endParaRPr lang="de-AT" sz="2000" b="1" dirty="0">
              <a:solidFill>
                <a:srgbClr val="002060"/>
              </a:solidFill>
            </a:endParaRPr>
          </a:p>
        </p:txBody>
      </p:sp>
      <p:pic>
        <p:nvPicPr>
          <p:cNvPr id="21" name="Grafik 20" descr="BK GEWOS103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57679" y="4105691"/>
            <a:ext cx="2486023" cy="232370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de-DE" dirty="0" smtClean="0"/>
              <a:t>Das Gesicht</a:t>
            </a:r>
            <a:endParaRPr lang="de-DE" dirty="0"/>
          </a:p>
        </p:txBody>
      </p:sp>
      <p:sp>
        <p:nvSpPr>
          <p:cNvPr id="3" name="Rectangl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>
            <a:extLst/>
          </a:lstStyle>
          <a:p>
            <a:pPr marL="0" indent="0"/>
            <a:r>
              <a:rPr lang="de-DE" dirty="0" smtClean="0">
                <a:solidFill>
                  <a:schemeClr val="tx2">
                    <a:lumMod val="25000"/>
                  </a:schemeClr>
                </a:solidFill>
              </a:rPr>
              <a:t>Biometrie in 8 Jahrzehnten</a:t>
            </a:r>
            <a:endParaRPr lang="de-DE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10" name="Bildplatzhalter 9" descr="53 Biometrie.JPG"/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7029" b="17029"/>
          <a:stretch>
            <a:fillRect/>
          </a:stretch>
        </p:blipFill>
        <p:spPr/>
      </p:pic>
      <p:pic>
        <p:nvPicPr>
          <p:cNvPr id="14" name="Bildplatzhalter 13" descr="40er Biometrie059.jpg"/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11171" b="11171"/>
          <a:stretch>
            <a:fillRect/>
          </a:stretch>
        </p:blipFill>
        <p:spPr/>
      </p:pic>
      <p:pic>
        <p:nvPicPr>
          <p:cNvPr id="9" name="Bildplatzhalter 8" descr="52 Biometrie 53093.jpg"/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rcRect t="11784" b="11784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214314" y="285728"/>
            <a:ext cx="8358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de-AT" kern="0" dirty="0" smtClean="0">
                <a:solidFill>
                  <a:schemeClr val="bg2">
                    <a:lumMod val="75000"/>
                  </a:schemeClr>
                </a:solidFill>
              </a:rPr>
              <a:t>Hobby und Beruf</a:t>
            </a:r>
          </a:p>
        </p:txBody>
      </p:sp>
      <p:pic>
        <p:nvPicPr>
          <p:cNvPr id="8" name="Grafik 7" descr="BK MdHBü09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24261">
            <a:off x="365494" y="906791"/>
            <a:ext cx="3724656" cy="1179576"/>
          </a:xfrm>
          <a:prstGeom prst="rect">
            <a:avLst/>
          </a:prstGeom>
        </p:spPr>
      </p:pic>
      <p:pic>
        <p:nvPicPr>
          <p:cNvPr id="9" name="Grafik 8" descr="BK CDA HH0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33452">
            <a:off x="1354836" y="1659877"/>
            <a:ext cx="4136710" cy="964122"/>
          </a:xfrm>
          <a:prstGeom prst="rect">
            <a:avLst/>
          </a:prstGeom>
        </p:spPr>
      </p:pic>
      <p:pic>
        <p:nvPicPr>
          <p:cNvPr id="11" name="Grafik 10" descr="BK CDU KV Alstertal0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911528">
            <a:off x="129297" y="2277978"/>
            <a:ext cx="2227185" cy="1523990"/>
          </a:xfrm>
          <a:prstGeom prst="rect">
            <a:avLst/>
          </a:prstGeom>
        </p:spPr>
      </p:pic>
      <p:pic>
        <p:nvPicPr>
          <p:cNvPr id="17" name="Grafik 16" descr="BK privat Denneralle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29242">
            <a:off x="5556190" y="693099"/>
            <a:ext cx="3171825" cy="1143000"/>
          </a:xfrm>
          <a:prstGeom prst="rect">
            <a:avLst/>
          </a:prstGeom>
        </p:spPr>
      </p:pic>
      <p:pic>
        <p:nvPicPr>
          <p:cNvPr id="10" name="Grafik 9" descr="BK CDA Königswinter09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47535">
            <a:off x="5144484" y="1854988"/>
            <a:ext cx="3408210" cy="2290764"/>
          </a:xfrm>
          <a:prstGeom prst="rect">
            <a:avLst/>
          </a:prstGeom>
        </p:spPr>
      </p:pic>
      <p:pic>
        <p:nvPicPr>
          <p:cNvPr id="19" name="Grafik 18" descr="BK privat Lentersweg100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10376">
            <a:off x="285720" y="3878257"/>
            <a:ext cx="3176595" cy="1832651"/>
          </a:xfrm>
          <a:prstGeom prst="rect">
            <a:avLst/>
          </a:prstGeom>
        </p:spPr>
      </p:pic>
      <p:pic>
        <p:nvPicPr>
          <p:cNvPr id="20" name="Grafik 19" descr="BK NH102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29618">
            <a:off x="5640306" y="3862377"/>
            <a:ext cx="3190505" cy="2219321"/>
          </a:xfrm>
          <a:prstGeom prst="rect">
            <a:avLst/>
          </a:prstGeom>
        </p:spPr>
      </p:pic>
      <p:pic>
        <p:nvPicPr>
          <p:cNvPr id="22" name="Grafik 21" descr="BK DV104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733863">
            <a:off x="797982" y="4018567"/>
            <a:ext cx="3929058" cy="2314819"/>
          </a:xfrm>
          <a:prstGeom prst="rect">
            <a:avLst/>
          </a:prstGeom>
        </p:spPr>
      </p:pic>
      <p:pic>
        <p:nvPicPr>
          <p:cNvPr id="18" name="Grafik 17" descr="BK MDB101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28860" y="2643182"/>
            <a:ext cx="4572032" cy="2130616"/>
          </a:xfrm>
          <a:prstGeom prst="rect">
            <a:avLst/>
          </a:prstGeom>
        </p:spPr>
      </p:pic>
      <p:sp>
        <p:nvSpPr>
          <p:cNvPr id="23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2643174" y="285728"/>
            <a:ext cx="6357982" cy="838216"/>
          </a:xfrm>
        </p:spPr>
        <p:txBody>
          <a:bodyPr/>
          <a:lstStyle/>
          <a:p>
            <a:r>
              <a:rPr lang="de-AT" sz="2000" b="1" dirty="0" smtClean="0">
                <a:solidFill>
                  <a:srgbClr val="002060"/>
                </a:solidFill>
              </a:rPr>
              <a:t>und Risiken!</a:t>
            </a:r>
            <a:endParaRPr lang="de-AT" sz="2000" b="1" dirty="0">
              <a:solidFill>
                <a:srgbClr val="002060"/>
              </a:solidFill>
            </a:endParaRPr>
          </a:p>
        </p:txBody>
      </p:sp>
      <p:pic>
        <p:nvPicPr>
          <p:cNvPr id="21" name="Grafik 20" descr="BK GEWOS103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57679" y="4105691"/>
            <a:ext cx="2486023" cy="232370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214314" y="285728"/>
            <a:ext cx="8358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de-AT" kern="0" dirty="0" smtClean="0">
                <a:solidFill>
                  <a:schemeClr val="bg2">
                    <a:lumMod val="75000"/>
                  </a:schemeClr>
                </a:solidFill>
              </a:rPr>
              <a:t>Hobby und Beruf</a:t>
            </a:r>
          </a:p>
        </p:txBody>
      </p:sp>
      <p:pic>
        <p:nvPicPr>
          <p:cNvPr id="19" name="Grafik 18" descr="BK privat Lentersweg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10376">
            <a:off x="285720" y="3878257"/>
            <a:ext cx="3176595" cy="1832651"/>
          </a:xfrm>
          <a:prstGeom prst="rect">
            <a:avLst/>
          </a:prstGeom>
        </p:spPr>
      </p:pic>
      <p:sp>
        <p:nvSpPr>
          <p:cNvPr id="23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2643174" y="285728"/>
            <a:ext cx="2643206" cy="500066"/>
          </a:xfrm>
        </p:spPr>
        <p:txBody>
          <a:bodyPr/>
          <a:lstStyle/>
          <a:p>
            <a:r>
              <a:rPr lang="de-AT" sz="2000" b="1" dirty="0" smtClean="0">
                <a:solidFill>
                  <a:srgbClr val="002060"/>
                </a:solidFill>
              </a:rPr>
              <a:t>und die Risiken!</a:t>
            </a:r>
            <a:endParaRPr lang="de-AT" sz="2000" b="1" dirty="0">
              <a:solidFill>
                <a:srgbClr val="00206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286248" y="1142984"/>
            <a:ext cx="41434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rgbClr val="00B050"/>
                </a:solidFill>
              </a:rPr>
              <a:t>Herzinfarkt</a:t>
            </a:r>
          </a:p>
          <a:p>
            <a:r>
              <a:rPr lang="de-AT" sz="2400" dirty="0" smtClean="0">
                <a:solidFill>
                  <a:srgbClr val="00B050"/>
                </a:solidFill>
              </a:rPr>
              <a:t>               Nummer </a:t>
            </a:r>
            <a:r>
              <a:rPr lang="de-AT" sz="2800" dirty="0" smtClean="0">
                <a:solidFill>
                  <a:srgbClr val="00B050"/>
                </a:solidFill>
              </a:rPr>
              <a:t>1</a:t>
            </a:r>
            <a:endParaRPr lang="de-AT" sz="2800" dirty="0">
              <a:solidFill>
                <a:srgbClr val="00B05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286248" y="1903389"/>
            <a:ext cx="4143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rgbClr val="0070C0"/>
                </a:solidFill>
              </a:rPr>
              <a:t>Herzinfarkt</a:t>
            </a:r>
          </a:p>
          <a:p>
            <a:r>
              <a:rPr lang="de-AT" sz="2400" dirty="0" smtClean="0">
                <a:solidFill>
                  <a:srgbClr val="0070C0"/>
                </a:solidFill>
              </a:rPr>
              <a:t>               Nummer </a:t>
            </a:r>
            <a:r>
              <a:rPr lang="de-AT" sz="3200" dirty="0" smtClean="0">
                <a:solidFill>
                  <a:srgbClr val="0070C0"/>
                </a:solidFill>
              </a:rPr>
              <a:t>2</a:t>
            </a:r>
            <a:endParaRPr lang="de-AT" sz="3200" dirty="0">
              <a:solidFill>
                <a:srgbClr val="0070C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286248" y="2714620"/>
            <a:ext cx="4143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rgbClr val="7030A0"/>
                </a:solidFill>
              </a:rPr>
              <a:t>Herzinfarkt</a:t>
            </a:r>
          </a:p>
          <a:p>
            <a:r>
              <a:rPr lang="de-AT" sz="2400" dirty="0" smtClean="0">
                <a:solidFill>
                  <a:srgbClr val="7030A0"/>
                </a:solidFill>
              </a:rPr>
              <a:t>               Nummer </a:t>
            </a:r>
            <a:r>
              <a:rPr lang="de-AT" sz="3600" dirty="0" smtClean="0">
                <a:solidFill>
                  <a:srgbClr val="7030A0"/>
                </a:solidFill>
              </a:rPr>
              <a:t>3</a:t>
            </a:r>
            <a:endParaRPr lang="de-AT" sz="3600" dirty="0">
              <a:solidFill>
                <a:srgbClr val="7030A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 rot="774126">
            <a:off x="1357290" y="3510713"/>
            <a:ext cx="414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err="1" smtClean="0">
                <a:solidFill>
                  <a:srgbClr val="FF0000"/>
                </a:solidFill>
              </a:rPr>
              <a:t>Leukemie</a:t>
            </a:r>
            <a:r>
              <a:rPr lang="de-AT" sz="2400" b="1" dirty="0" smtClean="0">
                <a:solidFill>
                  <a:srgbClr val="FF0000"/>
                </a:solidFill>
              </a:rPr>
              <a:t>!</a:t>
            </a:r>
            <a:endParaRPr lang="de-AT" sz="3600" b="1" dirty="0">
              <a:solidFill>
                <a:srgbClr val="FF0000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286248" y="3967467"/>
            <a:ext cx="4143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rgbClr val="C00000"/>
                </a:solidFill>
              </a:rPr>
              <a:t>und weitere lebensgefährliche Erkrankungen</a:t>
            </a:r>
            <a:endParaRPr lang="de-AT" sz="3600" dirty="0">
              <a:solidFill>
                <a:srgbClr val="C00000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2571736" y="5637930"/>
            <a:ext cx="6572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>
                <a:solidFill>
                  <a:schemeClr val="tx2">
                    <a:lumMod val="25000"/>
                  </a:schemeClr>
                </a:solidFill>
              </a:rPr>
              <a:t>       Die Überlebensstrategie:</a:t>
            </a:r>
          </a:p>
          <a:p>
            <a:r>
              <a:rPr lang="de-AT" sz="3200" b="1" dirty="0" smtClean="0">
                <a:solidFill>
                  <a:schemeClr val="tx2">
                    <a:lumMod val="25000"/>
                  </a:schemeClr>
                </a:solidFill>
              </a:rPr>
              <a:t>„Mir geht‘s am liebsten gut!“</a:t>
            </a:r>
            <a:endParaRPr lang="de-AT" sz="3200" b="1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 rot="746900">
            <a:off x="305381" y="3730849"/>
            <a:ext cx="3214710" cy="206210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de-AT" sz="3200" dirty="0" smtClean="0">
                <a:solidFill>
                  <a:schemeClr val="tx2">
                    <a:lumMod val="25000"/>
                  </a:schemeClr>
                </a:solidFill>
              </a:rPr>
              <a:t>„Dieser Mensch ist ein medizinisches Wunder!“</a:t>
            </a:r>
            <a:endParaRPr lang="de-AT" sz="3200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4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50"/>
                            </p:stCondLst>
                            <p:childTnLst>
                              <p:par>
                                <p:cTn id="28" presetID="5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7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770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2"/>
      <p:bldP spid="15" grpId="2"/>
      <p:bldP spid="16" grpId="2"/>
      <p:bldP spid="24" grpId="0"/>
      <p:bldP spid="25" grpId="2"/>
      <p:bldP spid="26" grpId="0"/>
      <p:bldP spid="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214314" y="285728"/>
            <a:ext cx="8358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de-AT" kern="0" dirty="0" smtClean="0">
                <a:solidFill>
                  <a:schemeClr val="bg2">
                    <a:lumMod val="75000"/>
                  </a:schemeClr>
                </a:solidFill>
              </a:rPr>
              <a:t>Hobby und Beruf</a:t>
            </a: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2643174" y="285728"/>
            <a:ext cx="2643206" cy="500066"/>
          </a:xfrm>
        </p:spPr>
        <p:txBody>
          <a:bodyPr/>
          <a:lstStyle/>
          <a:p>
            <a:r>
              <a:rPr lang="de-AT" sz="2000" b="1" dirty="0" smtClean="0">
                <a:solidFill>
                  <a:srgbClr val="002060"/>
                </a:solidFill>
              </a:rPr>
              <a:t>und dann das:</a:t>
            </a:r>
            <a:endParaRPr lang="de-AT" sz="2000" b="1" dirty="0">
              <a:solidFill>
                <a:srgbClr val="002060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214942" y="3643314"/>
            <a:ext cx="392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 smtClean="0">
                <a:solidFill>
                  <a:schemeClr val="tx2">
                    <a:lumMod val="25000"/>
                  </a:schemeClr>
                </a:solidFill>
              </a:rPr>
              <a:t>Diverse Meuchelmörder- </a:t>
            </a:r>
            <a:r>
              <a:rPr lang="de-AT" sz="2000" b="1" dirty="0" err="1" smtClean="0">
                <a:solidFill>
                  <a:schemeClr val="tx2">
                    <a:lumMod val="25000"/>
                  </a:schemeClr>
                </a:solidFill>
              </a:rPr>
              <a:t>attacken</a:t>
            </a:r>
            <a:r>
              <a:rPr lang="de-AT" sz="2000" b="1" dirty="0" smtClean="0">
                <a:solidFill>
                  <a:schemeClr val="tx2">
                    <a:lumMod val="25000"/>
                  </a:schemeClr>
                </a:solidFill>
              </a:rPr>
              <a:t>,</a:t>
            </a:r>
          </a:p>
        </p:txBody>
      </p:sp>
      <p:pic>
        <p:nvPicPr>
          <p:cNvPr id="12" name="Grafik 11" descr="Um die Ehre21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0776" y="1214422"/>
            <a:ext cx="2444496" cy="1575816"/>
          </a:xfrm>
          <a:prstGeom prst="rect">
            <a:avLst/>
          </a:prstGeom>
        </p:spPr>
      </p:pic>
      <p:pic>
        <p:nvPicPr>
          <p:cNvPr id="13" name="Grafik 12" descr="Um die Ehre1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5314" y="827157"/>
            <a:ext cx="4603876" cy="560223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214942" y="4714884"/>
            <a:ext cx="35719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solidFill>
                  <a:schemeClr val="tx2">
                    <a:lumMod val="25000"/>
                  </a:schemeClr>
                </a:solidFill>
              </a:rPr>
              <a:t>alle überlebt,</a:t>
            </a:r>
          </a:p>
          <a:p>
            <a:r>
              <a:rPr lang="de-AT" sz="3200" b="1" dirty="0" smtClean="0">
                <a:solidFill>
                  <a:schemeClr val="tx2">
                    <a:lumMod val="25000"/>
                  </a:schemeClr>
                </a:solidFill>
              </a:rPr>
              <a:t>Gott sei Dank!</a:t>
            </a:r>
            <a:endParaRPr lang="de-AT" sz="3200" b="1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ORGAZ map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88" y="2143116"/>
            <a:ext cx="4500584" cy="450058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14314" y="285728"/>
            <a:ext cx="8358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de-AT" kern="0" dirty="0" smtClean="0">
                <a:solidFill>
                  <a:schemeClr val="bg2">
                    <a:lumMod val="75000"/>
                  </a:schemeClr>
                </a:solidFill>
              </a:rPr>
              <a:t>Es lohnt sich, einmal nach den familiären Wurzeln zu suchen!</a:t>
            </a:r>
          </a:p>
        </p:txBody>
      </p:sp>
      <p:pic>
        <p:nvPicPr>
          <p:cNvPr id="12" name="Grafik 11" descr="Orgaz Espana08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30" y="1214422"/>
            <a:ext cx="3916680" cy="2612136"/>
          </a:xfrm>
          <a:prstGeom prst="rect">
            <a:avLst/>
          </a:prstGeom>
        </p:spPr>
      </p:pic>
      <p:pic>
        <p:nvPicPr>
          <p:cNvPr id="13" name="Grafik 12" descr="Orgaz cathedral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652" y="925714"/>
            <a:ext cx="4929190" cy="3217666"/>
          </a:xfrm>
          <a:prstGeom prst="rect">
            <a:avLst/>
          </a:prstGeom>
        </p:spPr>
      </p:pic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>
                <a:solidFill>
                  <a:schemeClr val="accent2">
                    <a:lumMod val="75000"/>
                  </a:schemeClr>
                </a:solidFill>
              </a:rPr>
              <a:t>Kommen wir zu einem anderen Thema:</a:t>
            </a:r>
            <a:endParaRPr lang="de-A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14282" y="642918"/>
            <a:ext cx="878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de-AT" kern="0" dirty="0" smtClean="0">
                <a:solidFill>
                  <a:schemeClr val="bg2">
                    <a:lumMod val="75000"/>
                  </a:schemeClr>
                </a:solidFill>
              </a:rPr>
              <a:t>In ORGAZ unweit von Toledo, in Spanien!</a:t>
            </a:r>
            <a:endParaRPr lang="de-AT" dirty="0"/>
          </a:p>
        </p:txBody>
      </p:sp>
      <p:sp>
        <p:nvSpPr>
          <p:cNvPr id="8" name="Pfeil nach unten 7"/>
          <p:cNvSpPr/>
          <p:nvPr/>
        </p:nvSpPr>
        <p:spPr>
          <a:xfrm rot="20327881">
            <a:off x="3006307" y="1401577"/>
            <a:ext cx="3068739" cy="2928958"/>
          </a:xfrm>
          <a:prstGeom prst="downArrow">
            <a:avLst>
              <a:gd name="adj1" fmla="val 20442"/>
              <a:gd name="adj2" fmla="val 7503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16" name="Textfeld 15"/>
          <p:cNvSpPr txBox="1"/>
          <p:nvPr/>
        </p:nvSpPr>
        <p:spPr>
          <a:xfrm>
            <a:off x="214282" y="214290"/>
            <a:ext cx="878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de-AT" kern="0" dirty="0" smtClean="0">
                <a:solidFill>
                  <a:schemeClr val="bg2">
                    <a:lumMod val="75000"/>
                  </a:schemeClr>
                </a:solidFill>
              </a:rPr>
              <a:t>Der Vorfahr, </a:t>
            </a:r>
            <a:r>
              <a:rPr lang="de-AT" kern="0" dirty="0" err="1" smtClean="0">
                <a:solidFill>
                  <a:schemeClr val="bg2">
                    <a:lumMod val="75000"/>
                  </a:schemeClr>
                </a:solidFill>
              </a:rPr>
              <a:t>el</a:t>
            </a:r>
            <a:r>
              <a:rPr lang="de-AT" kern="0" dirty="0" smtClean="0">
                <a:solidFill>
                  <a:schemeClr val="bg2">
                    <a:lumMod val="75000"/>
                  </a:schemeClr>
                </a:solidFill>
              </a:rPr>
              <a:t> Conde de ORGAZ war ein Graf und berühmter Ritter!</a:t>
            </a:r>
            <a:endParaRPr lang="de-AT" dirty="0"/>
          </a:p>
        </p:txBody>
      </p:sp>
      <p:sp>
        <p:nvSpPr>
          <p:cNvPr id="8" name="Textfeld 7"/>
          <p:cNvSpPr txBox="1"/>
          <p:nvPr/>
        </p:nvSpPr>
        <p:spPr>
          <a:xfrm>
            <a:off x="214282" y="487900"/>
            <a:ext cx="8929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de-AT" kern="0" dirty="0" smtClean="0">
                <a:solidFill>
                  <a:schemeClr val="bg2">
                    <a:lumMod val="75000"/>
                  </a:schemeClr>
                </a:solidFill>
              </a:rPr>
              <a:t>Von dem </a:t>
            </a:r>
            <a:r>
              <a:rPr lang="de-AT" kern="0" dirty="0" err="1" smtClean="0">
                <a:solidFill>
                  <a:schemeClr val="bg2">
                    <a:lumMod val="75000"/>
                  </a:schemeClr>
                </a:solidFill>
              </a:rPr>
              <a:t>orgasschem</a:t>
            </a:r>
            <a:r>
              <a:rPr lang="de-AT" kern="0" dirty="0" smtClean="0">
                <a:solidFill>
                  <a:schemeClr val="bg2">
                    <a:lumMod val="75000"/>
                  </a:schemeClr>
                </a:solidFill>
              </a:rPr>
              <a:t> Schloss (</a:t>
            </a:r>
            <a:r>
              <a:rPr lang="de-AT" kern="0" dirty="0" smtClean="0">
                <a:solidFill>
                  <a:schemeClr val="bg2">
                    <a:lumMod val="75000"/>
                  </a:schemeClr>
                </a:solidFill>
              </a:rPr>
              <a:t>Castillo</a:t>
            </a:r>
            <a:r>
              <a:rPr lang="de-AT" kern="0" dirty="0" smtClean="0">
                <a:solidFill>
                  <a:schemeClr val="bg2">
                    <a:lumMod val="75000"/>
                  </a:schemeClr>
                </a:solidFill>
              </a:rPr>
              <a:t>) stehen leider nur noch ein paar </a:t>
            </a:r>
            <a:r>
              <a:rPr lang="de-AT" kern="0" dirty="0" smtClean="0">
                <a:solidFill>
                  <a:schemeClr val="bg2">
                    <a:lumMod val="75000"/>
                  </a:schemeClr>
                </a:solidFill>
              </a:rPr>
              <a:t>Mauern</a:t>
            </a:r>
            <a:r>
              <a:rPr lang="de-AT" kern="0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  <a:endParaRPr lang="de-AT" dirty="0"/>
          </a:p>
        </p:txBody>
      </p:sp>
      <p:pic>
        <p:nvPicPr>
          <p:cNvPr id="9" name="Grafik 8" descr="Orgaz Castello09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10" y="3571876"/>
            <a:ext cx="4319710" cy="2928958"/>
          </a:xfrm>
          <a:prstGeom prst="rect">
            <a:avLst/>
          </a:prstGeom>
        </p:spPr>
      </p:pic>
      <p:pic>
        <p:nvPicPr>
          <p:cNvPr id="11" name="Grafik 10" descr="Orgaz Castello09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48" y="1723775"/>
            <a:ext cx="3714776" cy="3480289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7643834" y="5977614"/>
            <a:ext cx="1285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smtClean="0">
                <a:solidFill>
                  <a:schemeClr val="tx2">
                    <a:lumMod val="25000"/>
                  </a:schemeClr>
                </a:solidFill>
              </a:rPr>
              <a:t>aber…</a:t>
            </a:r>
            <a:endParaRPr lang="de-AT" sz="2800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18" name="Grafik 17" descr="Conde de Orgaz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043" y="857232"/>
            <a:ext cx="2262197" cy="30718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16" name="Textfeld 15"/>
          <p:cNvSpPr txBox="1"/>
          <p:nvPr/>
        </p:nvSpPr>
        <p:spPr>
          <a:xfrm>
            <a:off x="71438" y="214290"/>
            <a:ext cx="9001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de-AT" kern="0" dirty="0" smtClean="0">
                <a:solidFill>
                  <a:schemeClr val="bg2">
                    <a:lumMod val="75000"/>
                  </a:schemeClr>
                </a:solidFill>
              </a:rPr>
              <a:t>Der berühmteste Maler Spaniens, </a:t>
            </a:r>
            <a:r>
              <a:rPr lang="de-AT" kern="0" dirty="0" err="1" smtClean="0">
                <a:solidFill>
                  <a:schemeClr val="bg2">
                    <a:lumMod val="75000"/>
                  </a:schemeClr>
                </a:solidFill>
              </a:rPr>
              <a:t>El</a:t>
            </a:r>
            <a:r>
              <a:rPr lang="de-AT" kern="0" dirty="0" smtClean="0">
                <a:solidFill>
                  <a:schemeClr val="bg2">
                    <a:lumMod val="75000"/>
                  </a:schemeClr>
                </a:solidFill>
              </a:rPr>
              <a:t> Greco, hat </a:t>
            </a:r>
            <a:r>
              <a:rPr lang="de-AT" kern="0" dirty="0" err="1" smtClean="0">
                <a:solidFill>
                  <a:schemeClr val="bg2">
                    <a:lumMod val="75000"/>
                  </a:schemeClr>
                </a:solidFill>
              </a:rPr>
              <a:t>Orgaz</a:t>
            </a:r>
            <a:r>
              <a:rPr lang="de-AT" kern="0" smtClean="0">
                <a:solidFill>
                  <a:schemeClr val="bg2">
                    <a:lumMod val="75000"/>
                  </a:schemeClr>
                </a:solidFill>
              </a:rPr>
              <a:t>‘ </a:t>
            </a:r>
            <a:r>
              <a:rPr lang="de-AT" kern="0" smtClean="0">
                <a:solidFill>
                  <a:schemeClr val="bg2">
                    <a:lumMod val="75000"/>
                  </a:schemeClr>
                </a:solidFill>
              </a:rPr>
              <a:t>Beerdigung </a:t>
            </a:r>
            <a:r>
              <a:rPr lang="de-AT" kern="0" smtClean="0">
                <a:solidFill>
                  <a:schemeClr val="bg2">
                    <a:lumMod val="75000"/>
                  </a:schemeClr>
                </a:solidFill>
              </a:rPr>
              <a:t>festgehalten</a:t>
            </a:r>
            <a:r>
              <a:rPr lang="de-AT" kern="0" dirty="0" smtClean="0">
                <a:solidFill>
                  <a:schemeClr val="bg2">
                    <a:lumMod val="75000"/>
                  </a:schemeClr>
                </a:solidFill>
              </a:rPr>
              <a:t>: </a:t>
            </a:r>
            <a:endParaRPr lang="de-AT" dirty="0"/>
          </a:p>
        </p:txBody>
      </p:sp>
      <p:sp>
        <p:nvSpPr>
          <p:cNvPr id="8" name="Textfeld 7"/>
          <p:cNvSpPr txBox="1"/>
          <p:nvPr/>
        </p:nvSpPr>
        <p:spPr>
          <a:xfrm>
            <a:off x="5143504" y="642918"/>
            <a:ext cx="4000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de-AT" kern="0" dirty="0" smtClean="0">
                <a:solidFill>
                  <a:schemeClr val="bg2">
                    <a:lumMod val="75000"/>
                  </a:schemeClr>
                </a:solidFill>
              </a:rPr>
              <a:t>Dieses Gemälde hängt in Madrid im Prado-Museum …</a:t>
            </a:r>
            <a:endParaRPr lang="de-AT" dirty="0"/>
          </a:p>
        </p:txBody>
      </p:sp>
      <p:pic>
        <p:nvPicPr>
          <p:cNvPr id="12" name="Grafik 11" descr="El_Greco_007 Pintur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6" y="587034"/>
            <a:ext cx="4933132" cy="6128114"/>
          </a:xfrm>
          <a:prstGeom prst="rect">
            <a:avLst/>
          </a:prstGeom>
        </p:spPr>
      </p:pic>
      <p:pic>
        <p:nvPicPr>
          <p:cNvPr id="13" name="Grafik 12" descr="El Entierro Conde de Orgaz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7942" y="1357298"/>
            <a:ext cx="1993214" cy="3136381"/>
          </a:xfrm>
          <a:prstGeom prst="rect">
            <a:avLst/>
          </a:prstGeom>
        </p:spPr>
      </p:pic>
      <p:pic>
        <p:nvPicPr>
          <p:cNvPr id="14" name="Grafik 13" descr="El Grec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04" y="1428736"/>
            <a:ext cx="1985202" cy="3123774"/>
          </a:xfrm>
          <a:prstGeom prst="rect">
            <a:avLst/>
          </a:prstGeom>
        </p:spPr>
      </p:pic>
      <p:pic>
        <p:nvPicPr>
          <p:cNvPr id="19" name="Grafik 18" descr="El entierro Briefmark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6479" y="5027343"/>
            <a:ext cx="1514479" cy="1759243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5143504" y="4643446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25000"/>
                  </a:schemeClr>
                </a:solidFill>
              </a:rPr>
              <a:t>und prangt auf vielen Briefen.</a:t>
            </a:r>
            <a:endParaRPr lang="de-AT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terfall_j0262353.pn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/>
          <a:stretch>
            <a:fillRect/>
          </a:stretch>
        </p:blipFill>
        <p:spPr>
          <a:xfrm>
            <a:off x="5143504" y="3697097"/>
            <a:ext cx="3649663" cy="249593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6" name="sunflower_j0262344.png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/>
          <a:stretch>
            <a:fillRect/>
          </a:stretch>
        </p:blipFill>
        <p:spPr>
          <a:xfrm>
            <a:off x="5286380" y="388938"/>
            <a:ext cx="1826735" cy="2887662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8" name="Bildplatzhalter 7" descr="Gartenzwerg Zeritung 1963121.jpg"/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l="15359" r="15359"/>
          <a:stretch>
            <a:fillRect/>
          </a:stretch>
        </p:blipFill>
        <p:spPr>
          <a:xfrm>
            <a:off x="426720" y="1428736"/>
            <a:ext cx="4457700" cy="4898912"/>
          </a:xfrm>
        </p:spPr>
      </p:pic>
      <p:sp>
        <p:nvSpPr>
          <p:cNvPr id="5" name="Textfeld 4"/>
          <p:cNvSpPr txBox="1"/>
          <p:nvPr/>
        </p:nvSpPr>
        <p:spPr>
          <a:xfrm>
            <a:off x="500034" y="142852"/>
            <a:ext cx="3500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 smtClean="0">
                <a:solidFill>
                  <a:schemeClr val="tx2">
                    <a:lumMod val="25000"/>
                  </a:schemeClr>
                </a:solidFill>
              </a:rPr>
              <a:t>Fiesta à la </a:t>
            </a:r>
            <a:r>
              <a:rPr lang="de-AT" sz="2000" dirty="0" err="1" smtClean="0">
                <a:solidFill>
                  <a:schemeClr val="tx2">
                    <a:lumMod val="25000"/>
                  </a:schemeClr>
                </a:solidFill>
              </a:rPr>
              <a:t>Orgaß</a:t>
            </a:r>
            <a:r>
              <a:rPr lang="de-AT" sz="2000" dirty="0" smtClean="0">
                <a:solidFill>
                  <a:schemeClr val="tx2">
                    <a:lumMod val="25000"/>
                  </a:schemeClr>
                </a:solidFill>
              </a:rPr>
              <a:t>:</a:t>
            </a:r>
            <a:endParaRPr lang="de-AT" sz="2000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11" name="waterfall_j026235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00892" y="928670"/>
            <a:ext cx="1923062" cy="249593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10" name="Textfeld 9"/>
          <p:cNvSpPr txBox="1"/>
          <p:nvPr/>
        </p:nvSpPr>
        <p:spPr>
          <a:xfrm>
            <a:off x="500034" y="500042"/>
            <a:ext cx="335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25000"/>
                  </a:schemeClr>
                </a:solidFill>
              </a:rPr>
              <a:t>Nichts, was nicht gefeiert werden könnte. Zum Beispiel:</a:t>
            </a:r>
            <a:endParaRPr lang="de-AT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terfall_j0262353.pn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>
            <a:fillRect/>
          </a:stretch>
        </p:blipFill>
        <p:spPr>
          <a:xfrm>
            <a:off x="4929190" y="3300919"/>
            <a:ext cx="3929089" cy="3167987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8" name="Bildplatzhalter 7" descr="Gartenzwerg Zeritung 1963121.jpg"/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tretch>
            <a:fillRect/>
          </a:stretch>
        </p:blipFill>
        <p:spPr>
          <a:xfrm>
            <a:off x="426720" y="1511965"/>
            <a:ext cx="4457700" cy="4089512"/>
          </a:xfrm>
        </p:spPr>
      </p:pic>
      <p:sp>
        <p:nvSpPr>
          <p:cNvPr id="5" name="Textfeld 4"/>
          <p:cNvSpPr txBox="1"/>
          <p:nvPr/>
        </p:nvSpPr>
        <p:spPr>
          <a:xfrm>
            <a:off x="500034" y="142852"/>
            <a:ext cx="3500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 smtClean="0">
                <a:solidFill>
                  <a:schemeClr val="tx2">
                    <a:lumMod val="25000"/>
                  </a:schemeClr>
                </a:solidFill>
              </a:rPr>
              <a:t>Fiesta à la Gerhard </a:t>
            </a:r>
            <a:r>
              <a:rPr lang="de-AT" sz="2000" dirty="0" err="1" smtClean="0">
                <a:solidFill>
                  <a:schemeClr val="tx2">
                    <a:lumMod val="25000"/>
                  </a:schemeClr>
                </a:solidFill>
              </a:rPr>
              <a:t>Orgaß</a:t>
            </a:r>
            <a:r>
              <a:rPr lang="de-AT" sz="2000" dirty="0" smtClean="0">
                <a:solidFill>
                  <a:schemeClr val="tx2">
                    <a:lumMod val="25000"/>
                  </a:schemeClr>
                </a:solidFill>
              </a:rPr>
              <a:t>:</a:t>
            </a:r>
            <a:endParaRPr lang="de-AT" sz="2000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10" name="Bildplatzhalter 7" descr="Gartenzwerg Zeritung 196312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6" y="1500174"/>
            <a:ext cx="4457699" cy="4089512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12" name="Grafik 11" descr="Bundesverdienstkreuz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380" y="214290"/>
            <a:ext cx="3124200" cy="3143250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500034" y="457122"/>
            <a:ext cx="3500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 smtClean="0">
                <a:solidFill>
                  <a:schemeClr val="tx2">
                    <a:lumMod val="25000"/>
                  </a:schemeClr>
                </a:solidFill>
              </a:rPr>
              <a:t>Immer wieder Gründe zum Feiern! </a:t>
            </a:r>
            <a:endParaRPr lang="de-AT" sz="2000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00034" y="142852"/>
            <a:ext cx="3500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 smtClean="0">
                <a:solidFill>
                  <a:schemeClr val="tx2">
                    <a:lumMod val="25000"/>
                  </a:schemeClr>
                </a:solidFill>
              </a:rPr>
              <a:t>Fiesta à la Gerhard </a:t>
            </a:r>
            <a:r>
              <a:rPr lang="de-AT" sz="2000" dirty="0" err="1" smtClean="0">
                <a:solidFill>
                  <a:schemeClr val="tx2">
                    <a:lumMod val="25000"/>
                  </a:schemeClr>
                </a:solidFill>
              </a:rPr>
              <a:t>Orgaß</a:t>
            </a:r>
            <a:r>
              <a:rPr lang="de-AT" sz="2000" dirty="0" smtClean="0">
                <a:solidFill>
                  <a:schemeClr val="tx2">
                    <a:lumMod val="25000"/>
                  </a:schemeClr>
                </a:solidFill>
              </a:rPr>
              <a:t>:</a:t>
            </a:r>
            <a:endParaRPr lang="de-AT" sz="20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786182" y="142852"/>
            <a:ext cx="5214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 smtClean="0">
                <a:solidFill>
                  <a:schemeClr val="tx2">
                    <a:lumMod val="25000"/>
                  </a:schemeClr>
                </a:solidFill>
              </a:rPr>
              <a:t>Mit illustren Gästen!!!</a:t>
            </a:r>
            <a:endParaRPr lang="de-AT" sz="2000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13" name="Bildplatzhalter 12" descr="queen-briefmarke-80-geburtstag-b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3399" r="3399"/>
          <a:stretch>
            <a:fillRect/>
          </a:stretch>
        </p:blipFill>
        <p:spPr>
          <a:xfrm>
            <a:off x="6357950" y="4458384"/>
            <a:ext cx="2359250" cy="1867739"/>
          </a:xfrm>
        </p:spPr>
      </p:pic>
      <p:sp>
        <p:nvSpPr>
          <p:cNvPr id="14" name="Pfeil nach unten 13"/>
          <p:cNvSpPr/>
          <p:nvPr/>
        </p:nvSpPr>
        <p:spPr>
          <a:xfrm>
            <a:off x="6215074" y="2714620"/>
            <a:ext cx="2839527" cy="17416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/>
          <p:cNvSpPr txBox="1"/>
          <p:nvPr/>
        </p:nvSpPr>
        <p:spPr>
          <a:xfrm>
            <a:off x="7000892" y="2714620"/>
            <a:ext cx="15001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Diese hat bestimmt nicht halb soviel </a:t>
            </a:r>
            <a:r>
              <a:rPr lang="de-AT" dirty="0" err="1" smtClean="0"/>
              <a:t>Spass</a:t>
            </a:r>
            <a:r>
              <a:rPr lang="de-AT" dirty="0" smtClean="0"/>
              <a:t> gehabt!</a:t>
            </a:r>
            <a:endParaRPr lang="de-AT" dirty="0"/>
          </a:p>
        </p:txBody>
      </p:sp>
      <p:pic>
        <p:nvPicPr>
          <p:cNvPr id="7" name="Grafik 6" descr="Kegelclub auf Lustreisen0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569762"/>
            <a:ext cx="2643206" cy="1761690"/>
          </a:xfrm>
          <a:prstGeom prst="rect">
            <a:avLst/>
          </a:prstGeom>
        </p:spPr>
      </p:pic>
      <p:pic>
        <p:nvPicPr>
          <p:cNvPr id="10" name="Grafik 9" descr="Kegelclub auf Lustreisen06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906" y="785794"/>
            <a:ext cx="2622043" cy="1785415"/>
          </a:xfrm>
          <a:prstGeom prst="rect">
            <a:avLst/>
          </a:prstGeom>
        </p:spPr>
      </p:pic>
      <p:pic>
        <p:nvPicPr>
          <p:cNvPr id="16" name="Grafik 15" descr="Fete713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2714620"/>
            <a:ext cx="3431094" cy="2312259"/>
          </a:xfrm>
          <a:prstGeom prst="rect">
            <a:avLst/>
          </a:prstGeom>
        </p:spPr>
      </p:pic>
      <p:pic>
        <p:nvPicPr>
          <p:cNvPr id="17" name="Grafik 16" descr="Kegelclub auf Lustreisen06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7554" y="2428868"/>
            <a:ext cx="3096730" cy="2149386"/>
          </a:xfrm>
          <a:prstGeom prst="rect">
            <a:avLst/>
          </a:prstGeom>
        </p:spPr>
      </p:pic>
      <p:pic>
        <p:nvPicPr>
          <p:cNvPr id="18" name="Grafik 17" descr="Kegelclub auf Lustreisen067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218" y="4633573"/>
            <a:ext cx="2940528" cy="2149386"/>
          </a:xfrm>
          <a:prstGeom prst="rect">
            <a:avLst/>
          </a:prstGeom>
        </p:spPr>
      </p:pic>
      <p:pic>
        <p:nvPicPr>
          <p:cNvPr id="8" name="Grafik 7" descr="Kegelclub auf Lustreisen06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12612" y="1142984"/>
            <a:ext cx="2445008" cy="1735858"/>
          </a:xfrm>
          <a:prstGeom prst="rect">
            <a:avLst/>
          </a:prstGeom>
        </p:spPr>
      </p:pic>
      <p:pic>
        <p:nvPicPr>
          <p:cNvPr id="12" name="Grafik 11" descr="briefmarke-80-geburtstag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9388" y="785794"/>
            <a:ext cx="2595556" cy="1915099"/>
          </a:xfrm>
          <a:prstGeom prst="rect">
            <a:avLst/>
          </a:prstGeom>
        </p:spPr>
      </p:pic>
      <p:pic>
        <p:nvPicPr>
          <p:cNvPr id="11" name="Grafik 10" descr="Kegelclub auf Lustreisen06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34043" y="4071942"/>
            <a:ext cx="3152469" cy="250915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7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770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1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3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6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 animBg="1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0298" y="857232"/>
            <a:ext cx="421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de-AT" sz="2400" kern="0" dirty="0" smtClean="0">
                <a:solidFill>
                  <a:schemeClr val="bg2">
                    <a:lumMod val="75000"/>
                  </a:schemeClr>
                </a:solidFill>
              </a:rPr>
              <a:t>Es gratulieren Deine Gäste:</a:t>
            </a:r>
            <a:endParaRPr lang="de-AT" sz="2400" dirty="0"/>
          </a:p>
        </p:txBody>
      </p:sp>
      <p:pic>
        <p:nvPicPr>
          <p:cNvPr id="10" name="Grafik 9" descr="pros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950" y="1285860"/>
            <a:ext cx="3594100" cy="330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2" name="Grafik 11" descr="Oliver13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1214422"/>
            <a:ext cx="2007112" cy="2859389"/>
          </a:xfrm>
          <a:prstGeom prst="rect">
            <a:avLst/>
          </a:prstGeom>
        </p:spPr>
      </p:pic>
      <p:pic>
        <p:nvPicPr>
          <p:cNvPr id="13" name="Grafik 12" descr="Anna-Laura14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7950" y="1236194"/>
            <a:ext cx="1928826" cy="2862413"/>
          </a:xfrm>
          <a:prstGeom prst="rect">
            <a:avLst/>
          </a:prstGeom>
        </p:spPr>
      </p:pic>
      <p:pic>
        <p:nvPicPr>
          <p:cNvPr id="19" name="Grafik 18" descr="Erik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71736" y="4102829"/>
            <a:ext cx="1785950" cy="2612319"/>
          </a:xfrm>
          <a:prstGeom prst="rect">
            <a:avLst/>
          </a:prstGeom>
        </p:spPr>
      </p:pic>
      <p:pic>
        <p:nvPicPr>
          <p:cNvPr id="21" name="Grafik 20" descr="Martin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57752" y="4134824"/>
            <a:ext cx="1714512" cy="25623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de-DE" dirty="0" smtClean="0"/>
              <a:t>Das Gesicht</a:t>
            </a:r>
            <a:endParaRPr lang="de-DE" dirty="0"/>
          </a:p>
        </p:txBody>
      </p:sp>
      <p:sp>
        <p:nvSpPr>
          <p:cNvPr id="3" name="Rectangl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>
            <a:extLst/>
          </a:lstStyle>
          <a:p>
            <a:pPr marL="0" indent="0"/>
            <a:r>
              <a:rPr lang="de-DE" dirty="0" smtClean="0">
                <a:solidFill>
                  <a:schemeClr val="tx2">
                    <a:lumMod val="25000"/>
                  </a:schemeClr>
                </a:solidFill>
              </a:rPr>
              <a:t>Biometrie in 8 Jahrzehnten</a:t>
            </a:r>
            <a:endParaRPr lang="de-DE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9" name="Bildplatzhalter 8" descr="50er Biometrie058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2812" b="12812"/>
          <a:stretch>
            <a:fillRect/>
          </a:stretch>
        </p:blipFill>
        <p:spPr/>
      </p:pic>
      <p:pic>
        <p:nvPicPr>
          <p:cNvPr id="12" name="Bildplatzhalter 11" descr="55 Biometrie 038.jpg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13223" b="13223"/>
          <a:stretch>
            <a:fillRect/>
          </a:stretch>
        </p:blipFill>
        <p:spPr/>
      </p:pic>
      <p:pic>
        <p:nvPicPr>
          <p:cNvPr id="15" name="Bildplatzhalter 14" descr="60er Biometrie 035.jpg"/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t="14286" b="14286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aterfall_j0262353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733567" y="0"/>
            <a:ext cx="7676865" cy="6858000"/>
          </a:xfrm>
          <a:prstGeom prst="rect">
            <a:avLst/>
          </a:prstGeom>
          <a:noFill/>
          <a:ln w="25400" cap="rnd" cmpd="sng" algn="ctr">
            <a:noFill/>
            <a:prstDash val="solid"/>
          </a:ln>
          <a:effectLst>
            <a:outerShdw blurRad="63500" dist="38100" dir="5400000">
              <a:srgbClr val="000000">
                <a:alpha val="43137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de-DE" dirty="0" smtClean="0"/>
              <a:t>Das Gesicht</a:t>
            </a:r>
            <a:endParaRPr lang="de-DE" dirty="0"/>
          </a:p>
        </p:txBody>
      </p:sp>
      <p:sp>
        <p:nvSpPr>
          <p:cNvPr id="3" name="Rectangl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>
            <a:extLst/>
          </a:lstStyle>
          <a:p>
            <a:pPr marL="0" indent="0"/>
            <a:r>
              <a:rPr lang="de-DE" dirty="0" smtClean="0">
                <a:solidFill>
                  <a:schemeClr val="tx2">
                    <a:lumMod val="25000"/>
                  </a:schemeClr>
                </a:solidFill>
              </a:rPr>
              <a:t>Biometrie in 8 Jahrzehnten</a:t>
            </a:r>
            <a:endParaRPr lang="de-DE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8" name="Bildplatzhalter 7" descr="70er Biometrie060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0463" b="10463"/>
          <a:stretch>
            <a:fillRect/>
          </a:stretch>
        </p:blipFill>
        <p:spPr/>
      </p:pic>
      <p:pic>
        <p:nvPicPr>
          <p:cNvPr id="11" name="Bildplatzhalter 10" descr="72er Biometrie061.jpg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14666" b="14666"/>
          <a:stretch>
            <a:fillRect/>
          </a:stretch>
        </p:blipFill>
        <p:spPr/>
      </p:pic>
      <p:pic>
        <p:nvPicPr>
          <p:cNvPr id="14" name="Bildplatzhalter 13" descr="80er Biometrie062.jpg"/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t="14156" b="14156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de-DE" dirty="0" smtClean="0"/>
              <a:t>Das Gesicht</a:t>
            </a:r>
            <a:endParaRPr lang="de-DE" dirty="0"/>
          </a:p>
        </p:txBody>
      </p:sp>
      <p:sp>
        <p:nvSpPr>
          <p:cNvPr id="3" name="Rectangl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>
            <a:extLst/>
          </a:lstStyle>
          <a:p>
            <a:pPr marL="0" indent="0"/>
            <a:r>
              <a:rPr lang="de-DE" dirty="0" smtClean="0">
                <a:solidFill>
                  <a:schemeClr val="tx2">
                    <a:lumMod val="25000"/>
                  </a:schemeClr>
                </a:solidFill>
              </a:rPr>
              <a:t>Biometrie in 8 Jahrzehnten</a:t>
            </a:r>
            <a:endParaRPr lang="de-DE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9" name="Bildplatzhalter 8" descr="90er Biometrie063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1691" b="11691"/>
          <a:stretch>
            <a:fillRect/>
          </a:stretch>
        </p:blipFill>
        <p:spPr/>
      </p:pic>
      <p:pic>
        <p:nvPicPr>
          <p:cNvPr id="12" name="Bildplatzhalter 11" descr="95er Biometrie064.jpg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10991" b="10991"/>
          <a:stretch>
            <a:fillRect/>
          </a:stretch>
        </p:blipFill>
        <p:spPr/>
      </p:pic>
      <p:pic>
        <p:nvPicPr>
          <p:cNvPr id="15" name="Bildplatzhalter 14" descr="2000er Biometrie065.jpg"/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t="12850" b="12850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>
            <a:extLst/>
          </a:lstStyle>
          <a:p>
            <a:r>
              <a:rPr lang="de-DE" dirty="0" smtClean="0">
                <a:solidFill>
                  <a:schemeClr val="tx2">
                    <a:lumMod val="25000"/>
                  </a:schemeClr>
                </a:solidFill>
              </a:rPr>
              <a:t>Jetzt kann man ja mal zeigen, wie es </a:t>
            </a:r>
            <a:r>
              <a:rPr lang="de-DE" dirty="0" err="1" smtClean="0">
                <a:solidFill>
                  <a:schemeClr val="tx2">
                    <a:lumMod val="25000"/>
                  </a:schemeClr>
                </a:solidFill>
              </a:rPr>
              <a:t>anfi</a:t>
            </a:r>
            <a:r>
              <a:rPr smtClean="0">
                <a:solidFill>
                  <a:schemeClr val="tx2">
                    <a:lumMod val="25000"/>
                  </a:schemeClr>
                </a:solidFill>
              </a:rPr>
              <a:t>ng und dann weiter ging</a:t>
            </a:r>
            <a:r>
              <a:rPr lang="de-AT" dirty="0" smtClean="0">
                <a:solidFill>
                  <a:schemeClr val="tx2">
                    <a:lumMod val="25000"/>
                  </a:schemeClr>
                </a:solidFill>
              </a:rPr>
              <a:t>…</a:t>
            </a:r>
            <a:endParaRPr lang="de-DE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6" name="Bildplatzhalter 5" descr="Gerhard lacht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633" r="3633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2368" y="71414"/>
            <a:ext cx="3051202" cy="263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Bildplatzhalter 6" descr="img016.jp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4851" b="4851"/>
          <a:stretch>
            <a:fillRect/>
          </a:stretch>
        </p:blipFill>
        <p:spPr>
          <a:xfrm rot="1279463">
            <a:off x="548139" y="432360"/>
            <a:ext cx="1946659" cy="2595545"/>
          </a:xfrm>
        </p:spPr>
      </p:pic>
      <p:sp>
        <p:nvSpPr>
          <p:cNvPr id="10" name="Textfeld 9"/>
          <p:cNvSpPr txBox="1"/>
          <p:nvPr/>
        </p:nvSpPr>
        <p:spPr>
          <a:xfrm>
            <a:off x="214282" y="3643314"/>
            <a:ext cx="8929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mtClean="0">
                <a:solidFill>
                  <a:schemeClr val="tx2">
                    <a:lumMod val="25000"/>
                  </a:schemeClr>
                </a:solidFill>
              </a:rPr>
              <a:t> Sonntagskind oder Unglücksrabe?</a:t>
            </a:r>
            <a:endParaRPr lang="de-AT" dirty="0"/>
          </a:p>
        </p:txBody>
      </p:sp>
      <p:sp>
        <p:nvSpPr>
          <p:cNvPr id="17" name="Textfeld 16"/>
          <p:cNvSpPr txBox="1"/>
          <p:nvPr/>
        </p:nvSpPr>
        <p:spPr>
          <a:xfrm>
            <a:off x="2152632" y="4286256"/>
            <a:ext cx="5634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25000"/>
                  </a:schemeClr>
                </a:solidFill>
              </a:rPr>
              <a:t>Verlust der Hörfähigkeit auf dem linken Ohr schon im Alter von 2 Jahren!</a:t>
            </a:r>
            <a:endParaRPr lang="de-AT" dirty="0"/>
          </a:p>
        </p:txBody>
      </p:sp>
      <p:sp>
        <p:nvSpPr>
          <p:cNvPr id="18" name="Textfeld 17"/>
          <p:cNvSpPr txBox="1"/>
          <p:nvPr/>
        </p:nvSpPr>
        <p:spPr>
          <a:xfrm>
            <a:off x="2143108" y="5000636"/>
            <a:ext cx="5634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25000"/>
                  </a:schemeClr>
                </a:solidFill>
              </a:rPr>
              <a:t>Mit 12 weitere </a:t>
            </a:r>
            <a:r>
              <a:rPr lang="de-AT" dirty="0" err="1" smtClean="0">
                <a:solidFill>
                  <a:schemeClr val="tx2">
                    <a:lumMod val="25000"/>
                  </a:schemeClr>
                </a:solidFill>
              </a:rPr>
              <a:t>OP‘s</a:t>
            </a:r>
            <a:r>
              <a:rPr lang="de-AT" dirty="0" smtClean="0">
                <a:solidFill>
                  <a:schemeClr val="tx2">
                    <a:lumMod val="25000"/>
                  </a:schemeClr>
                </a:solidFill>
              </a:rPr>
              <a:t> am rechten Gehörgang zur Vermeidung völliger Taubheit!</a:t>
            </a:r>
            <a:endParaRPr lang="de-AT" dirty="0"/>
          </a:p>
        </p:txBody>
      </p:sp>
      <p:sp>
        <p:nvSpPr>
          <p:cNvPr id="19" name="Textfeld 18"/>
          <p:cNvSpPr txBox="1"/>
          <p:nvPr/>
        </p:nvSpPr>
        <p:spPr>
          <a:xfrm>
            <a:off x="2143108" y="5715016"/>
            <a:ext cx="563407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25000"/>
                  </a:schemeClr>
                </a:solidFill>
              </a:rPr>
              <a:t>Dabei hing sein Leben am seidenen Faden:</a:t>
            </a:r>
          </a:p>
          <a:p>
            <a:r>
              <a:rPr lang="de-AT" dirty="0" smtClean="0">
                <a:solidFill>
                  <a:schemeClr val="tx2">
                    <a:lumMod val="25000"/>
                  </a:schemeClr>
                </a:solidFill>
              </a:rPr>
              <a:t>Hauptsache überlebt! </a:t>
            </a:r>
            <a:r>
              <a:rPr lang="de-AT" sz="2800" dirty="0" smtClean="0">
                <a:solidFill>
                  <a:schemeClr val="tx2">
                    <a:lumMod val="25000"/>
                  </a:schemeClr>
                </a:solidFill>
              </a:rPr>
              <a:t>Gott sei Dank!</a:t>
            </a:r>
            <a:endParaRPr lang="de-AT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2368" y="71414"/>
            <a:ext cx="3051202" cy="263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Bildplatzhalter 6" descr="img016.jp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4851" b="4851"/>
          <a:stretch>
            <a:fillRect/>
          </a:stretch>
        </p:blipFill>
        <p:spPr>
          <a:xfrm rot="1279463">
            <a:off x="548139" y="432360"/>
            <a:ext cx="1946659" cy="2595545"/>
          </a:xfrm>
        </p:spPr>
      </p:pic>
      <p:pic>
        <p:nvPicPr>
          <p:cNvPr id="3" name="Grafik 2" descr="Wahlkampf Feuerwehr08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100" y="928670"/>
            <a:ext cx="6065475" cy="494433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500562" y="6215082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25000"/>
                  </a:schemeClr>
                </a:solidFill>
              </a:rPr>
              <a:t>Jüngstes von sieben Geschwistern </a:t>
            </a:r>
            <a:endParaRPr lang="de-AT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6" name="Pfeil nach rechts 5"/>
          <p:cNvSpPr/>
          <p:nvPr/>
        </p:nvSpPr>
        <p:spPr>
          <a:xfrm>
            <a:off x="1000100" y="2571744"/>
            <a:ext cx="1143008" cy="221457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Ph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ClassicPhotoAlbum</Template>
  <TotalTime>0</TotalTime>
  <Words>681</Words>
  <PresentationFormat>Bildschirmpräsentation (4:3)</PresentationFormat>
  <Paragraphs>172</Paragraphs>
  <Slides>40</Slides>
  <Notes>40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1" baseType="lpstr">
      <vt:lpstr>ClassicPhotoAlbum</vt:lpstr>
      <vt:lpstr>80. Geburtstag</vt:lpstr>
      <vt:lpstr>Das Gesicht</vt:lpstr>
      <vt:lpstr>Das Gesicht</vt:lpstr>
      <vt:lpstr>Das Gesicht</vt:lpstr>
      <vt:lpstr>Das Gesicht</vt:lpstr>
      <vt:lpstr>Das Gesicht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Folie 36</vt:lpstr>
      <vt:lpstr>Folie 37</vt:lpstr>
      <vt:lpstr>Folie 38</vt:lpstr>
      <vt:lpstr>Folie 39</vt:lpstr>
      <vt:lpstr>Folie 40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2007-09-28T17:17:48Z</dcterms:created>
  <dcterms:modified xsi:type="dcterms:W3CDTF">2007-10-24T14:54:56Z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1031</vt:i4>
  </property>
  <property fmtid="{D5CDD505-2E9C-101B-9397-08002B2CF9AE}" pid="3" name="_Version">
    <vt:lpwstr>12.0.4518</vt:lpwstr>
  </property>
</Properties>
</file>